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7" r:id="rId4"/>
    <p:sldId id="272" r:id="rId5"/>
    <p:sldId id="260" r:id="rId6"/>
    <p:sldId id="273" r:id="rId7"/>
    <p:sldId id="274" r:id="rId8"/>
    <p:sldId id="275" r:id="rId9"/>
    <p:sldId id="276" r:id="rId10"/>
    <p:sldId id="261" r:id="rId11"/>
    <p:sldId id="265" r:id="rId12"/>
    <p:sldId id="262" r:id="rId13"/>
    <p:sldId id="264" r:id="rId14"/>
    <p:sldId id="266" r:id="rId15"/>
    <p:sldId id="277" r:id="rId16"/>
    <p:sldId id="279" r:id="rId17"/>
    <p:sldId id="280" r:id="rId18"/>
    <p:sldId id="281" r:id="rId19"/>
    <p:sldId id="285" r:id="rId20"/>
    <p:sldId id="282" r:id="rId21"/>
    <p:sldId id="283" r:id="rId22"/>
    <p:sldId id="284" r:id="rId23"/>
    <p:sldId id="278" r:id="rId24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479" autoAdjust="0"/>
  </p:normalViewPr>
  <p:slideViewPr>
    <p:cSldViewPr snapToGrid="0">
      <p:cViewPr varScale="1">
        <p:scale>
          <a:sx n="57" d="100"/>
          <a:sy n="57" d="100"/>
        </p:scale>
        <p:origin x="21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NB(PP) sistemik KN </a:t>
            </a:r>
            <a:r>
              <a:rPr lang="tr-TR" dirty="0" err="1" smtClean="0"/>
              <a:t>nın</a:t>
            </a:r>
            <a:r>
              <a:rPr lang="tr-TR" dirty="0" smtClean="0"/>
              <a:t> </a:t>
            </a:r>
            <a:r>
              <a:rPr lang="tr-TR" dirty="0" err="1" smtClean="0"/>
              <a:t>pulzatil</a:t>
            </a:r>
            <a:r>
              <a:rPr lang="tr-TR" dirty="0" smtClean="0"/>
              <a:t> </a:t>
            </a:r>
            <a:r>
              <a:rPr lang="tr-TR" dirty="0" err="1" smtClean="0"/>
              <a:t>komponentini</a:t>
            </a:r>
            <a:r>
              <a:rPr lang="tr-TR" dirty="0" smtClean="0"/>
              <a:t> yansıtır.</a:t>
            </a:r>
            <a:r>
              <a:rPr lang="tr-TR" baseline="0" dirty="0" smtClean="0"/>
              <a:t> Sabit </a:t>
            </a:r>
            <a:r>
              <a:rPr lang="tr-TR" baseline="0" dirty="0" err="1" smtClean="0"/>
              <a:t>komponent</a:t>
            </a:r>
            <a:r>
              <a:rPr lang="tr-TR" baseline="0" dirty="0" smtClean="0"/>
              <a:t> ise </a:t>
            </a:r>
            <a:r>
              <a:rPr lang="tr-TR" baseline="0" dirty="0" err="1" smtClean="0"/>
              <a:t>MAB’dır</a:t>
            </a:r>
            <a:r>
              <a:rPr lang="tr-TR" baseline="0" dirty="0" smtClean="0"/>
              <a:t>. NB normalde 50 </a:t>
            </a:r>
            <a:r>
              <a:rPr lang="tr-TR" baseline="0" dirty="0" err="1" smtClean="0"/>
              <a:t>mmHg</a:t>
            </a:r>
            <a:r>
              <a:rPr lang="tr-TR" baseline="0" dirty="0" smtClean="0"/>
              <a:t> </a:t>
            </a:r>
            <a:r>
              <a:rPr lang="tr-TR" baseline="0" dirty="0" err="1" smtClean="0"/>
              <a:t>dir</a:t>
            </a:r>
            <a:r>
              <a:rPr lang="tr-TR" baseline="0" dirty="0" smtClean="0"/>
              <a:t>. IDH dar </a:t>
            </a:r>
            <a:r>
              <a:rPr lang="tr-TR" baseline="0" dirty="0" err="1" smtClean="0"/>
              <a:t>NB’dır</a:t>
            </a:r>
            <a:r>
              <a:rPr lang="tr-TR" baseline="0" dirty="0" smtClean="0"/>
              <a:t> ve ana belirleyici </a:t>
            </a:r>
            <a:r>
              <a:rPr lang="tr-TR" baseline="0" dirty="0" err="1" smtClean="0"/>
              <a:t>DKB’dır</a:t>
            </a:r>
            <a:r>
              <a:rPr lang="tr-TR" baseline="0" dirty="0" smtClean="0"/>
              <a:t>. </a:t>
            </a:r>
            <a:r>
              <a:rPr lang="tr-TR" baseline="0" dirty="0" err="1" smtClean="0"/>
              <a:t>SDH’da</a:t>
            </a:r>
            <a:r>
              <a:rPr lang="tr-TR" baseline="0" dirty="0" smtClean="0"/>
              <a:t> dar, </a:t>
            </a:r>
            <a:r>
              <a:rPr lang="tr-TR" baseline="0" dirty="0" err="1" smtClean="0"/>
              <a:t>nor</a:t>
            </a:r>
            <a:r>
              <a:rPr lang="tr-TR" baseline="0" dirty="0" smtClean="0"/>
              <a:t> mal ve geniş NB hepsini içerir.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2348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Shape 10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6" name="Shape 10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131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As pointed out originally by Fulkow:</a:t>
            </a:r>
          </a:p>
          <a:p>
            <a:pPr defTabSz="457131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We can summarise VR this kind. An initial stimulus causes an increase in Intravascular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pressure</a:t>
            </a:r>
            <a:r>
              <a:t>, this then stimulates a vascular remodeling process. Vascular remodeling contributes to increased</a:t>
            </a:r>
            <a:r>
              <a:rPr baseline="30000"/>
              <a:t> </a:t>
            </a:r>
            <a:r>
              <a:t>peripheral resistance, may feed back by amplifying BP elevation. Elevated BP keep stimulates VR, on the other hand some local trophic mechanisms impact on this remodeling. </a:t>
            </a:r>
          </a:p>
        </p:txBody>
      </p:sp>
    </p:spTree>
    <p:extLst>
      <p:ext uri="{BB962C8B-B14F-4D97-AF65-F5344CB8AC3E}">
        <p14:creationId xmlns:p14="http://schemas.microsoft.com/office/powerpoint/2010/main" val="7226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1" name="Shape 9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Tüm kapalı hidrolik sistemlerde sistem içindeki basınçlı sıvı sistem duvarına (boru, damar, kalp...) belirli bir oranda gerilim uygular</a:t>
            </a:r>
          </a:p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Gerilim duvarın mukavemet gücünü aştığında hidrolik sistem bloke olur: Borunun patlaması, dolaşımın bozulması...</a:t>
            </a:r>
          </a:p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Biyolojik sistemlerde duvar gerilimi mutlak surette kontrol altında tutulması gereken bir olgudur ve tüm sistem buna uygun feedback mekanizmaları ile kontrol edilmektedir.</a:t>
            </a:r>
          </a:p>
        </p:txBody>
      </p:sp>
    </p:spTree>
    <p:extLst>
      <p:ext uri="{BB962C8B-B14F-4D97-AF65-F5344CB8AC3E}">
        <p14:creationId xmlns:p14="http://schemas.microsoft.com/office/powerpoint/2010/main" val="2804303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hape 9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1" name="Shape 9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 b="1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Gerilim kontrolü</a:t>
            </a:r>
            <a:r>
              <a:rPr b="0"/>
              <a:t>:</a:t>
            </a:r>
            <a:r>
              <a:rPr b="0">
                <a:solidFill>
                  <a:srgbClr val="000000"/>
                </a:solidFill>
              </a:rPr>
              <a:t> Hızlı (erken) ve geç (trofik-kalıcı) mekanizmalar</a:t>
            </a:r>
          </a:p>
          <a:p>
            <a:pPr>
              <a:lnSpc>
                <a:spcPct val="100000"/>
              </a:lnSpc>
              <a:defRPr sz="1200" b="1">
                <a:solidFill>
                  <a:srgbClr val="A7A7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Gerçek</a:t>
            </a:r>
            <a:r>
              <a:rPr b="0">
                <a:solidFill>
                  <a:srgbClr val="000000"/>
                </a:solidFill>
              </a:rPr>
              <a:t>: Tüm kronik olaylarda olduğu gibi geç adaptif mekanizmalar ne yazık ki maladaptif olabilmekte ve başlangıçtaki olay çok karmaşık bir hal alabilmektedir. </a:t>
            </a:r>
          </a:p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3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şlık Metni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12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Başlık Metni"/>
          <p:cNvSpPr txBox="1">
            <a:spLocks noGrp="1"/>
          </p:cNvSpPr>
          <p:nvPr>
            <p:ph type="title"/>
          </p:nvPr>
        </p:nvSpPr>
        <p:spPr>
          <a:xfrm>
            <a:off x="1389062" y="609600"/>
            <a:ext cx="6365877" cy="1143000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9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8279589" y="5648712"/>
            <a:ext cx="235762" cy="225444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imple Slides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object 4"/>
          <p:cNvSpPr/>
          <p:nvPr/>
        </p:nvSpPr>
        <p:spPr>
          <a:xfrm>
            <a:off x="-1" y="857250"/>
            <a:ext cx="89299" cy="5143500"/>
          </a:xfrm>
          <a:prstGeom prst="rect">
            <a:avLst/>
          </a:prstGeom>
          <a:solidFill>
            <a:srgbClr val="C10E2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762000">
              <a:defRPr sz="1400"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10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375" y="1135062"/>
            <a:ext cx="760017" cy="41112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Gövde Düzeyi Bir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8625" y="2143125"/>
            <a:ext cx="8048625" cy="358086"/>
          </a:xfrm>
          <a:prstGeom prst="rect">
            <a:avLst/>
          </a:prstGeom>
        </p:spPr>
        <p:txBody>
          <a:bodyPr lIns="28575" tIns="28575" rIns="28575" bIns="28575"/>
          <a:lstStyle>
            <a:lvl1pPr marL="0" indent="0" defTabSz="762000">
              <a:lnSpc>
                <a:spcPct val="90000"/>
              </a:lnSpc>
              <a:spcBef>
                <a:spcPts val="800"/>
              </a:spcBef>
              <a:buSzTx/>
              <a:buFontTx/>
              <a:buNone/>
              <a:defRPr sz="2000">
                <a:latin typeface="Lub Dub Medium"/>
                <a:ea typeface="Lub Dub Medium"/>
                <a:cs typeface="Lub Dub Medium"/>
                <a:sym typeface="Lub Dub Medium"/>
              </a:defRPr>
            </a:lvl1pPr>
            <a:lvl2pPr marL="0" indent="0" defTabSz="762000">
              <a:lnSpc>
                <a:spcPct val="90000"/>
              </a:lnSpc>
              <a:spcBef>
                <a:spcPts val="800"/>
              </a:spcBef>
              <a:buSzTx/>
              <a:buFontTx/>
              <a:buNone/>
              <a:defRPr sz="2000">
                <a:latin typeface="Lub Dub Medium"/>
                <a:ea typeface="Lub Dub Medium"/>
                <a:cs typeface="Lub Dub Medium"/>
                <a:sym typeface="Lub Dub Medium"/>
              </a:defRPr>
            </a:lvl2pPr>
            <a:lvl3pPr marL="0" indent="0" defTabSz="762000">
              <a:lnSpc>
                <a:spcPct val="90000"/>
              </a:lnSpc>
              <a:spcBef>
                <a:spcPts val="800"/>
              </a:spcBef>
              <a:buSzTx/>
              <a:buFontTx/>
              <a:buNone/>
              <a:defRPr sz="2000">
                <a:latin typeface="Lub Dub Medium"/>
                <a:ea typeface="Lub Dub Medium"/>
                <a:cs typeface="Lub Dub Medium"/>
                <a:sym typeface="Lub Dub Medium"/>
              </a:defRPr>
            </a:lvl3pPr>
            <a:lvl4pPr marL="0" indent="0" defTabSz="762000">
              <a:lnSpc>
                <a:spcPct val="90000"/>
              </a:lnSpc>
              <a:spcBef>
                <a:spcPts val="800"/>
              </a:spcBef>
              <a:buSzTx/>
              <a:buFontTx/>
              <a:buNone/>
              <a:defRPr sz="2000">
                <a:latin typeface="Lub Dub Medium"/>
                <a:ea typeface="Lub Dub Medium"/>
                <a:cs typeface="Lub Dub Medium"/>
                <a:sym typeface="Lub Dub Medium"/>
              </a:defRPr>
            </a:lvl4pPr>
            <a:lvl5pPr marL="0" indent="0" defTabSz="762000">
              <a:lnSpc>
                <a:spcPct val="90000"/>
              </a:lnSpc>
              <a:spcBef>
                <a:spcPts val="800"/>
              </a:spcBef>
              <a:buSzTx/>
              <a:buFontTx/>
              <a:buNone/>
              <a:defRPr sz="2000">
                <a:latin typeface="Lub Dub Medium"/>
                <a:ea typeface="Lub Dub Medium"/>
                <a:cs typeface="Lub Dub Medium"/>
                <a:sym typeface="Lub Dub Medium"/>
              </a:defRPr>
            </a:lvl5pPr>
          </a:lstStyle>
          <a:p>
            <a:r>
              <a:t>Subtitle Goes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Content Slide"/>
          <p:cNvSpPr txBox="1">
            <a:spLocks noGrp="1"/>
          </p:cNvSpPr>
          <p:nvPr>
            <p:ph type="title" hasCustomPrompt="1"/>
          </p:nvPr>
        </p:nvSpPr>
        <p:spPr>
          <a:xfrm>
            <a:off x="428625" y="1619250"/>
            <a:ext cx="8048625" cy="571500"/>
          </a:xfrm>
          <a:prstGeom prst="rect">
            <a:avLst/>
          </a:prstGeom>
        </p:spPr>
        <p:txBody>
          <a:bodyPr lIns="28575" tIns="28575" rIns="28575" bIns="28575" anchor="b"/>
          <a:lstStyle>
            <a:lvl1pPr algn="l" defTabSz="762000">
              <a:lnSpc>
                <a:spcPct val="90000"/>
              </a:lnSpc>
              <a:defRPr sz="4000" b="1">
                <a:latin typeface="Lub Dub Heavy"/>
                <a:ea typeface="Lub Dub Heavy"/>
                <a:cs typeface="Lub Dub Heavy"/>
                <a:sym typeface="Lub Dub Heavy"/>
              </a:defRPr>
            </a:lvl1pPr>
          </a:lstStyle>
          <a:p>
            <a:r>
              <a:t>Content Slide</a:t>
            </a:r>
          </a:p>
        </p:txBody>
      </p:sp>
      <p:sp>
        <p:nvSpPr>
          <p:cNvPr id="111" name="Oval 5"/>
          <p:cNvSpPr/>
          <p:nvPr/>
        </p:nvSpPr>
        <p:spPr>
          <a:xfrm>
            <a:off x="8810625" y="5667375"/>
            <a:ext cx="190500" cy="190500"/>
          </a:xfrm>
          <a:prstGeom prst="ellipse">
            <a:avLst/>
          </a:prstGeom>
          <a:ln w="12700">
            <a:solidFill>
              <a:srgbClr val="8A8B8A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 defTabSz="762000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112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99093" y="1190625"/>
            <a:ext cx="811532" cy="307792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11"/>
          <p:cNvSpPr/>
          <p:nvPr/>
        </p:nvSpPr>
        <p:spPr>
          <a:xfrm>
            <a:off x="0" y="5600700"/>
            <a:ext cx="9144000" cy="400050"/>
          </a:xfrm>
          <a:prstGeom prst="rect">
            <a:avLst/>
          </a:prstGeom>
          <a:gradFill>
            <a:gsLst>
              <a:gs pos="0">
                <a:srgbClr val="00B0F0"/>
              </a:gs>
              <a:gs pos="66000">
                <a:srgbClr val="C55A11"/>
              </a:gs>
              <a:gs pos="100000">
                <a:srgbClr val="FF0000"/>
              </a:gs>
            </a:gsLst>
            <a:lin ang="27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 algn="ctr" defTabSz="762000">
              <a:defRPr sz="66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8828571" y="5689599"/>
            <a:ext cx="154608" cy="146051"/>
          </a:xfrm>
          <a:prstGeom prst="rect">
            <a:avLst/>
          </a:prstGeom>
        </p:spPr>
        <p:txBody>
          <a:bodyPr lIns="28575" tIns="28575" rIns="28575" bIns="28575"/>
          <a:lstStyle>
            <a:lvl1pPr algn="ctr" defTabSz="762000">
              <a:defRPr sz="600">
                <a:solidFill>
                  <a:srgbClr val="8A8B8A"/>
                </a:solidFill>
                <a:latin typeface="Lub Dub Medium"/>
                <a:ea typeface="Lub Dub Medium"/>
                <a:cs typeface="Lub Dub Medium"/>
                <a:sym typeface="Lub Dub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1"/>
          <p:cNvSpPr/>
          <p:nvPr/>
        </p:nvSpPr>
        <p:spPr>
          <a:xfrm flipV="1">
            <a:off x="0" y="6154737"/>
            <a:ext cx="9144000" cy="44452"/>
          </a:xfrm>
          <a:prstGeom prst="rect">
            <a:avLst/>
          </a:prstGeom>
          <a:solidFill>
            <a:srgbClr val="00B2E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42160">
              <a:defRPr sz="1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</p:txBody>
      </p:sp>
      <p:pic>
        <p:nvPicPr>
          <p:cNvPr id="12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39063" y="6262220"/>
            <a:ext cx="1109104" cy="39512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16"/>
          <p:cNvSpPr txBox="1"/>
          <p:nvPr/>
        </p:nvSpPr>
        <p:spPr>
          <a:xfrm rot="19800000">
            <a:off x="1747673" y="3003536"/>
            <a:ext cx="5645974" cy="54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841375">
              <a:defRPr sz="3000">
                <a:solidFill>
                  <a:srgbClr val="F2F2F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PERSONAL USE ONLY</a:t>
            </a:r>
          </a:p>
        </p:txBody>
      </p:sp>
      <p:sp>
        <p:nvSpPr>
          <p:cNvPr id="124" name="TextBox 17"/>
          <p:cNvSpPr txBox="1"/>
          <p:nvPr/>
        </p:nvSpPr>
        <p:spPr>
          <a:xfrm>
            <a:off x="7744383" y="6662273"/>
            <a:ext cx="1567033" cy="218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841375">
              <a:defRPr sz="800">
                <a:solidFill>
                  <a:srgbClr val="80808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PERSONAL USE ONLY</a:t>
            </a:r>
          </a:p>
        </p:txBody>
      </p:sp>
      <p:sp>
        <p:nvSpPr>
          <p:cNvPr id="125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96850" y="6414254"/>
            <a:ext cx="252305" cy="249317"/>
          </a:xfrm>
          <a:prstGeom prst="rect">
            <a:avLst/>
          </a:prstGeom>
        </p:spPr>
        <p:txBody>
          <a:bodyPr lIns="42108" tIns="42108" rIns="42108" bIns="42108"/>
          <a:lstStyle>
            <a:lvl1pPr algn="l" defTabSz="841375">
              <a:defRPr sz="1100" b="1">
                <a:solidFill>
                  <a:srgbClr val="00B2E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2" y="857250"/>
            <a:ext cx="9134476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2" y="857356"/>
            <a:ext cx="9134476" cy="514328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Başlık Metni"/>
          <p:cNvSpPr txBox="1">
            <a:spLocks noGrp="1"/>
          </p:cNvSpPr>
          <p:nvPr>
            <p:ph type="title"/>
          </p:nvPr>
        </p:nvSpPr>
        <p:spPr>
          <a:xfrm>
            <a:off x="628650" y="1131092"/>
            <a:ext cx="7886700" cy="495085"/>
          </a:xfrm>
          <a:prstGeom prst="rect">
            <a:avLst/>
          </a:prstGeom>
        </p:spPr>
        <p:txBody>
          <a:bodyPr lIns="0" tIns="0" rIns="0" bIns="0"/>
          <a:lstStyle>
            <a:lvl1pPr algn="l" defTabSz="914400">
              <a:lnSpc>
                <a:spcPct val="90000"/>
              </a:lnSpc>
              <a:defRPr sz="3200">
                <a:latin typeface="Lub Dub Bold"/>
                <a:ea typeface="Lub Dub Bold"/>
                <a:cs typeface="Lub Dub Bold"/>
                <a:sym typeface="Lub Dub Bold"/>
              </a:defRPr>
            </a:lvl1pPr>
          </a:lstStyle>
          <a:p>
            <a:r>
              <a:t>Başlık Metni</a:t>
            </a:r>
          </a:p>
        </p:txBody>
      </p:sp>
      <p:sp>
        <p:nvSpPr>
          <p:cNvPr id="135" name="Gövde Düzeyi Bir…"/>
          <p:cNvSpPr txBox="1">
            <a:spLocks noGrp="1"/>
          </p:cNvSpPr>
          <p:nvPr>
            <p:ph type="body" sz="half" idx="1"/>
          </p:nvPr>
        </p:nvSpPr>
        <p:spPr>
          <a:xfrm>
            <a:off x="628650" y="1875557"/>
            <a:ext cx="7886700" cy="2876520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defRPr sz="2400">
                <a:latin typeface="Lub Dub Medium"/>
                <a:ea typeface="Lub Dub Medium"/>
                <a:cs typeface="Lub Dub Medium"/>
                <a:sym typeface="Lub Dub Medium"/>
              </a:defRPr>
            </a:lvl1pPr>
            <a:lvl2pPr marL="731519" indent="-274319" defTabSz="914400">
              <a:lnSpc>
                <a:spcPct val="90000"/>
              </a:lnSpc>
              <a:spcBef>
                <a:spcPts val="1000"/>
              </a:spcBef>
              <a:buChar char="•"/>
              <a:defRPr sz="2400">
                <a:latin typeface="Lub Dub Medium"/>
                <a:ea typeface="Lub Dub Medium"/>
                <a:cs typeface="Lub Dub Medium"/>
                <a:sym typeface="Lub Dub Medium"/>
              </a:defRPr>
            </a:lvl2pPr>
            <a:lvl3pPr defTabSz="914400">
              <a:lnSpc>
                <a:spcPct val="90000"/>
              </a:lnSpc>
              <a:spcBef>
                <a:spcPts val="1000"/>
              </a:spcBef>
              <a:defRPr sz="2400">
                <a:latin typeface="Lub Dub Medium"/>
                <a:ea typeface="Lub Dub Medium"/>
                <a:cs typeface="Lub Dub Medium"/>
                <a:sym typeface="Lub Dub Medium"/>
              </a:defRPr>
            </a:lvl3pPr>
            <a:lvl4pPr marL="1714500" indent="-342900" defTabSz="914400">
              <a:lnSpc>
                <a:spcPct val="90000"/>
              </a:lnSpc>
              <a:spcBef>
                <a:spcPts val="1000"/>
              </a:spcBef>
              <a:buChar char="•"/>
              <a:defRPr sz="2400">
                <a:latin typeface="Lub Dub Medium"/>
                <a:ea typeface="Lub Dub Medium"/>
                <a:cs typeface="Lub Dub Medium"/>
                <a:sym typeface="Lub Dub Medium"/>
              </a:defRPr>
            </a:lvl4pPr>
            <a:lvl5pPr marL="2171700" indent="-342900" defTabSz="914400">
              <a:lnSpc>
                <a:spcPct val="90000"/>
              </a:lnSpc>
              <a:spcBef>
                <a:spcPts val="1000"/>
              </a:spcBef>
              <a:buChar char="•"/>
              <a:defRPr sz="2400">
                <a:latin typeface="Lub Dub Medium"/>
                <a:ea typeface="Lub Dub Medium"/>
                <a:cs typeface="Lub Dub Medium"/>
                <a:sym typeface="Lub Dub Medium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36" name="TextBox 6"/>
          <p:cNvSpPr txBox="1"/>
          <p:nvPr/>
        </p:nvSpPr>
        <p:spPr>
          <a:xfrm>
            <a:off x="2211277" y="5624148"/>
            <a:ext cx="4721446" cy="347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914400">
              <a:defRPr sz="900">
                <a:solidFill>
                  <a:srgbClr val="808080"/>
                </a:solidFill>
                <a:latin typeface="Lub Dub Condensed"/>
                <a:ea typeface="Lub Dub Condensed"/>
                <a:cs typeface="Lub Dub Condensed"/>
                <a:sym typeface="Lub Dub Condensed"/>
              </a:defRPr>
            </a:pPr>
            <a:r>
              <a:t>Lawton, J. S. et al. 2021 ACC/AHA/SCAI Guideline for Coronary Artery Revascularization. </a:t>
            </a:r>
            <a:r>
              <a:rPr i="1"/>
              <a:t>Circulation.</a:t>
            </a:r>
          </a:p>
        </p:txBody>
      </p:sp>
      <p:sp>
        <p:nvSpPr>
          <p:cNvPr id="137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28650" y="5001457"/>
            <a:ext cx="7886700" cy="203956"/>
          </a:xfrm>
          <a:prstGeom prst="rect">
            <a:avLst/>
          </a:prstGeom>
        </p:spPr>
        <p:txBody>
          <a:bodyPr lIns="0" tIns="0" rIns="0" bIns="0"/>
          <a:lstStyle/>
          <a:p>
            <a:pPr marL="168021" indent="-168021" defTabSz="224027">
              <a:spcBef>
                <a:spcPts val="300"/>
              </a:spcBef>
              <a:defRPr sz="1568"/>
            </a:pPr>
            <a:endParaRPr/>
          </a:p>
        </p:txBody>
      </p:sp>
      <p:sp>
        <p:nvSpPr>
          <p:cNvPr id="138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8554638" y="5624148"/>
            <a:ext cx="208416" cy="208279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ctr" defTabSz="914400">
              <a:defRPr sz="900">
                <a:solidFill>
                  <a:srgbClr val="808080"/>
                </a:solidFill>
                <a:latin typeface="Lub Dub Medium"/>
                <a:ea typeface="Lub Dub Medium"/>
                <a:cs typeface="Lub Dub Medium"/>
                <a:sym typeface="Lub Dub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ICHD-3 beta. Cephalalgia 2013; 33: 629–808  ©International Headache Society 2013/4"/>
          <p:cNvSpPr txBox="1"/>
          <p:nvPr/>
        </p:nvSpPr>
        <p:spPr>
          <a:xfrm>
            <a:off x="369570" y="6324601"/>
            <a:ext cx="8477885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spcBef>
                <a:spcPts val="800"/>
              </a:spcBef>
              <a:tabLst>
                <a:tab pos="4216400" algn="l"/>
              </a:tabLst>
              <a:defRPr sz="14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ICHD-3 beta. </a:t>
            </a:r>
            <a:r>
              <a:rPr i="1"/>
              <a:t>Cephalalgia</a:t>
            </a:r>
            <a:r>
              <a:t> 2013; </a:t>
            </a:r>
            <a:r>
              <a:rPr b="1"/>
              <a:t>33</a:t>
            </a:r>
            <a:r>
              <a:t>: 629–808		©International Headache Society 2013/4</a:t>
            </a:r>
          </a:p>
        </p:txBody>
      </p:sp>
      <p:pic>
        <p:nvPicPr>
          <p:cNvPr id="14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3900" y="533400"/>
            <a:ext cx="5226050" cy="5715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6296661" y="6221731"/>
            <a:ext cx="256539" cy="269239"/>
          </a:xfrm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aşlık Metni"/>
          <p:cNvSpPr txBox="1">
            <a:spLocks noGrp="1"/>
          </p:cNvSpPr>
          <p:nvPr>
            <p:ph type="title"/>
          </p:nvPr>
        </p:nvSpPr>
        <p:spPr>
          <a:xfrm>
            <a:off x="628650" y="1131092"/>
            <a:ext cx="7886700" cy="994175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914400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Başlık Metni</a:t>
            </a:r>
          </a:p>
        </p:txBody>
      </p:sp>
      <p:sp>
        <p:nvSpPr>
          <p:cNvPr id="155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628650" y="2226467"/>
            <a:ext cx="7886700" cy="3263507"/>
          </a:xfrm>
          <a:prstGeom prst="rect">
            <a:avLst/>
          </a:prstGeom>
        </p:spPr>
        <p:txBody>
          <a:bodyPr lIns="34289" tIns="34289" rIns="34289" bIns="34289"/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 defTabSz="9144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8" indent="-320038" defTabSz="914400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 defTabSz="9144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 defTabSz="9144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56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8279589" y="5648712"/>
            <a:ext cx="235762" cy="225444"/>
          </a:xfrm>
          <a:prstGeom prst="rect">
            <a:avLst/>
          </a:prstGeom>
        </p:spPr>
        <p:txBody>
          <a:bodyPr lIns="34289" tIns="34289" rIns="34289" bIns="34289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21" name="Gövde Düzeyi Bi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22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aşlık Metni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Başlık Metni</a:t>
            </a:r>
          </a:p>
        </p:txBody>
      </p:sp>
      <p:sp>
        <p:nvSpPr>
          <p:cNvPr id="30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3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39" name="Gövde Düzeyi Bir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0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48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58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Başlık Metni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Başlık Metni</a:t>
            </a:r>
          </a:p>
        </p:txBody>
      </p:sp>
      <p:sp>
        <p:nvSpPr>
          <p:cNvPr id="7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aşlık Metni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Başlık Metni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Metni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Başlık Metni</a:t>
            </a:r>
          </a:p>
        </p:txBody>
      </p:sp>
      <p:sp>
        <p:nvSpPr>
          <p:cNvPr id="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8428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1"/>
          <p:cNvSpPr txBox="1">
            <a:spLocks noGrp="1"/>
          </p:cNvSpPr>
          <p:nvPr>
            <p:ph type="ctrTitle"/>
          </p:nvPr>
        </p:nvSpPr>
        <p:spPr>
          <a:xfrm>
            <a:off x="685799" y="2130425"/>
            <a:ext cx="7665295" cy="1470025"/>
          </a:xfrm>
          <a:prstGeom prst="rect">
            <a:avLst/>
          </a:prstGeom>
        </p:spPr>
        <p:txBody>
          <a:bodyPr/>
          <a:lstStyle>
            <a:lvl1pPr defTabSz="393191">
              <a:defRPr sz="3700"/>
            </a:lvl1pPr>
          </a:lstStyle>
          <a:p>
            <a:r>
              <a:t>İzole Diyastolik Hipertansiyon</a:t>
            </a:r>
          </a:p>
        </p:txBody>
      </p:sp>
      <p:sp>
        <p:nvSpPr>
          <p:cNvPr id="166" name="Subtitle 2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Prof.Dr.Fatih Sinan Ertaş</a:t>
            </a:r>
          </a:p>
          <a:p>
            <a:r>
              <a:t>Ankara Üniversitesi Tıp Fakültesi Kardiyoloji Anabilim Dalı</a:t>
            </a:r>
          </a:p>
        </p:txBody>
      </p:sp>
      <p:sp>
        <p:nvSpPr>
          <p:cNvPr id="167" name="TextBox 3"/>
          <p:cNvSpPr txBox="1"/>
          <p:nvPr/>
        </p:nvSpPr>
        <p:spPr>
          <a:xfrm>
            <a:off x="6757427" y="6344633"/>
            <a:ext cx="1994889" cy="33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10 Aralık 2022, Bakü</a:t>
            </a:r>
          </a:p>
        </p:txBody>
      </p:sp>
      <p:pic>
        <p:nvPicPr>
          <p:cNvPr id="7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8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29715"/>
            <a:ext cx="9144000" cy="3398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4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8627" y="0"/>
            <a:ext cx="544674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4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KB, DKB, NB, MA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SKB, DKB, NB, MAB</a:t>
            </a:r>
          </a:p>
        </p:txBody>
      </p:sp>
      <p:sp>
        <p:nvSpPr>
          <p:cNvPr id="184" name="Dikdörtgen"/>
          <p:cNvSpPr/>
          <p:nvPr/>
        </p:nvSpPr>
        <p:spPr>
          <a:xfrm>
            <a:off x="1583099" y="1616516"/>
            <a:ext cx="2409295" cy="200607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85" name="Dikdörtgen"/>
          <p:cNvSpPr/>
          <p:nvPr/>
        </p:nvSpPr>
        <p:spPr>
          <a:xfrm>
            <a:off x="4025199" y="2363884"/>
            <a:ext cx="4211768" cy="125870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86" name="120"/>
          <p:cNvSpPr txBox="1"/>
          <p:nvPr/>
        </p:nvSpPr>
        <p:spPr>
          <a:xfrm>
            <a:off x="2412719" y="2662812"/>
            <a:ext cx="761011" cy="56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100"/>
            </a:lvl1pPr>
          </a:lstStyle>
          <a:p>
            <a:r>
              <a:rPr dirty="0"/>
              <a:t>120</a:t>
            </a:r>
          </a:p>
        </p:txBody>
      </p:sp>
      <p:sp>
        <p:nvSpPr>
          <p:cNvPr id="187" name="80"/>
          <p:cNvSpPr txBox="1"/>
          <p:nvPr/>
        </p:nvSpPr>
        <p:spPr>
          <a:xfrm>
            <a:off x="5860057" y="2712568"/>
            <a:ext cx="542053" cy="56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100"/>
            </a:lvl1pPr>
          </a:lstStyle>
          <a:p>
            <a:r>
              <a:rPr dirty="0"/>
              <a:t>80</a:t>
            </a:r>
          </a:p>
        </p:txBody>
      </p:sp>
      <p:sp>
        <p:nvSpPr>
          <p:cNvPr id="188" name="Çizgi"/>
          <p:cNvSpPr/>
          <p:nvPr/>
        </p:nvSpPr>
        <p:spPr>
          <a:xfrm>
            <a:off x="1570399" y="2368792"/>
            <a:ext cx="2434695" cy="1"/>
          </a:xfrm>
          <a:prstGeom prst="line">
            <a:avLst/>
          </a:prstGeom>
          <a:ln w="38100">
            <a:solidFill>
              <a:schemeClr val="accent1"/>
            </a:solidFill>
            <a:custDash>
              <a:ds d="200000" sp="200000"/>
            </a:custDash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9" name="+40"/>
          <p:cNvSpPr txBox="1"/>
          <p:nvPr/>
        </p:nvSpPr>
        <p:spPr>
          <a:xfrm>
            <a:off x="2401762" y="1751031"/>
            <a:ext cx="771968" cy="56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100"/>
            </a:lvl1pPr>
          </a:lstStyle>
          <a:p>
            <a:r>
              <a:rPr dirty="0"/>
              <a:t>+40</a:t>
            </a:r>
          </a:p>
        </p:txBody>
      </p:sp>
      <p:sp>
        <p:nvSpPr>
          <p:cNvPr id="190" name="40/3=13"/>
          <p:cNvSpPr txBox="1"/>
          <p:nvPr/>
        </p:nvSpPr>
        <p:spPr>
          <a:xfrm>
            <a:off x="1721947" y="5143443"/>
            <a:ext cx="3785648" cy="569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100"/>
            </a:lvl1pPr>
          </a:lstStyle>
          <a:p>
            <a:r>
              <a:rPr lang="tr-TR" dirty="0" smtClean="0"/>
              <a:t>MAB: (</a:t>
            </a:r>
            <a:r>
              <a:rPr dirty="0" smtClean="0"/>
              <a:t>40/3=13</a:t>
            </a:r>
            <a:r>
              <a:rPr lang="tr-TR" dirty="0" smtClean="0"/>
              <a:t>) + 80</a:t>
            </a:r>
            <a:endParaRPr dirty="0"/>
          </a:p>
        </p:txBody>
      </p:sp>
      <p:sp>
        <p:nvSpPr>
          <p:cNvPr id="191" name="1sn"/>
          <p:cNvSpPr txBox="1"/>
          <p:nvPr/>
        </p:nvSpPr>
        <p:spPr>
          <a:xfrm>
            <a:off x="1485591" y="3855390"/>
            <a:ext cx="47271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dirty="0"/>
              <a:t>1sn</a:t>
            </a:r>
          </a:p>
        </p:txBody>
      </p:sp>
      <p:sp>
        <p:nvSpPr>
          <p:cNvPr id="192" name="8sn"/>
          <p:cNvSpPr txBox="1"/>
          <p:nvPr/>
        </p:nvSpPr>
        <p:spPr>
          <a:xfrm>
            <a:off x="8066419" y="3855390"/>
            <a:ext cx="47271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8sn</a:t>
            </a:r>
          </a:p>
        </p:txBody>
      </p:sp>
      <p:sp>
        <p:nvSpPr>
          <p:cNvPr id="193" name="3sn"/>
          <p:cNvSpPr txBox="1"/>
          <p:nvPr/>
        </p:nvSpPr>
        <p:spPr>
          <a:xfrm>
            <a:off x="3925356" y="3855390"/>
            <a:ext cx="47271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dirty="0"/>
              <a:t>3sn</a:t>
            </a:r>
          </a:p>
        </p:txBody>
      </p:sp>
      <p:sp>
        <p:nvSpPr>
          <p:cNvPr id="13" name="+40"/>
          <p:cNvSpPr txBox="1"/>
          <p:nvPr/>
        </p:nvSpPr>
        <p:spPr>
          <a:xfrm>
            <a:off x="2573012" y="2654577"/>
            <a:ext cx="534758" cy="569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100"/>
            </a:lvl1pPr>
          </a:lstStyle>
          <a:p>
            <a:r>
              <a:rPr lang="tr-TR" dirty="0" smtClean="0"/>
              <a:t>80</a:t>
            </a:r>
            <a:endParaRPr dirty="0"/>
          </a:p>
        </p:txBody>
      </p:sp>
      <p:sp>
        <p:nvSpPr>
          <p:cNvPr id="14" name="40/3=13"/>
          <p:cNvSpPr txBox="1"/>
          <p:nvPr/>
        </p:nvSpPr>
        <p:spPr>
          <a:xfrm>
            <a:off x="1721947" y="4539804"/>
            <a:ext cx="2325313" cy="569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100"/>
            </a:lvl1pPr>
          </a:lstStyle>
          <a:p>
            <a:r>
              <a:rPr lang="tr-TR" dirty="0"/>
              <a:t>N</a:t>
            </a:r>
            <a:r>
              <a:rPr lang="tr-TR" dirty="0" smtClean="0"/>
              <a:t>B: 120 - 80</a:t>
            </a:r>
            <a:endParaRPr dirty="0"/>
          </a:p>
        </p:txBody>
      </p:sp>
      <p:pic>
        <p:nvPicPr>
          <p:cNvPr id="15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16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185" grpId="0" animBg="1"/>
      <p:bldP spid="186" grpId="0" animBg="1"/>
      <p:bldP spid="186" grpId="1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3186"/>
            <a:ext cx="9144000" cy="6771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0789"/>
            <a:ext cx="9144000" cy="6256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Tedavi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Çoğu </a:t>
            </a:r>
            <a:r>
              <a:rPr lang="tr-TR" dirty="0"/>
              <a:t>kılavuzda IDH ayrı bir </a:t>
            </a:r>
            <a:r>
              <a:rPr lang="tr-TR" dirty="0" err="1"/>
              <a:t>fenotip</a:t>
            </a:r>
            <a:r>
              <a:rPr lang="tr-TR" dirty="0"/>
              <a:t> olarak ele alınmıyor ve spesifik bir tedavi yönetimi tavsiye </a:t>
            </a:r>
            <a:r>
              <a:rPr lang="tr-TR" dirty="0" smtClean="0"/>
              <a:t>etmiyor</a:t>
            </a:r>
          </a:p>
          <a:p>
            <a:r>
              <a:rPr lang="tr-TR" dirty="0"/>
              <a:t>Nedeni muhtemelen çalışmalardaki IDH ve CV </a:t>
            </a:r>
            <a:r>
              <a:rPr lang="tr-TR" dirty="0" err="1"/>
              <a:t>Hast</a:t>
            </a:r>
            <a:r>
              <a:rPr lang="tr-TR" dirty="0"/>
              <a:t> arasında tutarlı ilişki saptanamaması ve </a:t>
            </a:r>
            <a:r>
              <a:rPr lang="tr-TR" dirty="0" err="1" smtClean="0"/>
              <a:t>randomize</a:t>
            </a:r>
            <a:r>
              <a:rPr lang="tr-TR" dirty="0" smtClean="0"/>
              <a:t> </a:t>
            </a:r>
            <a:r>
              <a:rPr lang="tr-TR" dirty="0"/>
              <a:t>kontrollü araştırmanın olmaması</a:t>
            </a:r>
          </a:p>
          <a:p>
            <a:r>
              <a:rPr lang="tr-TR" dirty="0"/>
              <a:t>Araştırmalardaki tutarsızlığın nedeni: IDH çok heterojen bir gurup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5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39055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roup 3"/>
          <p:cNvGrpSpPr/>
          <p:nvPr/>
        </p:nvGrpSpPr>
        <p:grpSpPr>
          <a:xfrm>
            <a:off x="5772627" y="1547153"/>
            <a:ext cx="1885410" cy="2150929"/>
            <a:chOff x="0" y="0"/>
            <a:chExt cx="5027760" cy="5735809"/>
          </a:xfrm>
        </p:grpSpPr>
        <p:sp>
          <p:nvSpPr>
            <p:cNvPr id="286" name="Freeform 4"/>
            <p:cNvSpPr/>
            <p:nvPr/>
          </p:nvSpPr>
          <p:spPr>
            <a:xfrm>
              <a:off x="3632493" y="1754877"/>
              <a:ext cx="633132" cy="829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8" h="21600" extrusionOk="0">
                  <a:moveTo>
                    <a:pt x="16200" y="7306"/>
                  </a:moveTo>
                  <a:cubicBezTo>
                    <a:pt x="14688" y="7306"/>
                    <a:pt x="13392" y="7624"/>
                    <a:pt x="9072" y="9053"/>
                  </a:cubicBezTo>
                  <a:cubicBezTo>
                    <a:pt x="10368" y="10324"/>
                    <a:pt x="11448" y="11594"/>
                    <a:pt x="12096" y="13182"/>
                  </a:cubicBezTo>
                  <a:cubicBezTo>
                    <a:pt x="13824" y="16835"/>
                    <a:pt x="12528" y="18582"/>
                    <a:pt x="14472" y="21600"/>
                  </a:cubicBezTo>
                  <a:cubicBezTo>
                    <a:pt x="14472" y="21600"/>
                    <a:pt x="14472" y="21600"/>
                    <a:pt x="14472" y="21600"/>
                  </a:cubicBezTo>
                  <a:cubicBezTo>
                    <a:pt x="12960" y="18265"/>
                    <a:pt x="16848" y="13818"/>
                    <a:pt x="19008" y="12547"/>
                  </a:cubicBezTo>
                  <a:cubicBezTo>
                    <a:pt x="21600" y="11276"/>
                    <a:pt x="18792" y="7306"/>
                    <a:pt x="16200" y="7306"/>
                  </a:cubicBezTo>
                  <a:close/>
                  <a:moveTo>
                    <a:pt x="11880" y="0"/>
                  </a:moveTo>
                  <a:cubicBezTo>
                    <a:pt x="11880" y="0"/>
                    <a:pt x="4104" y="794"/>
                    <a:pt x="0" y="3018"/>
                  </a:cubicBezTo>
                  <a:cubicBezTo>
                    <a:pt x="2160" y="3971"/>
                    <a:pt x="5400" y="5718"/>
                    <a:pt x="8208" y="8100"/>
                  </a:cubicBezTo>
                  <a:cubicBezTo>
                    <a:pt x="9072" y="7306"/>
                    <a:pt x="11016" y="6353"/>
                    <a:pt x="14040" y="4924"/>
                  </a:cubicBezTo>
                  <a:cubicBezTo>
                    <a:pt x="15336" y="3971"/>
                    <a:pt x="14904" y="635"/>
                    <a:pt x="11880" y="0"/>
                  </a:cubicBezTo>
                  <a:close/>
                </a:path>
              </a:pathLst>
            </a:custGeom>
            <a:solidFill>
              <a:srgbClr val="F793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287" name="Freeform 5"/>
            <p:cNvSpPr/>
            <p:nvPr/>
          </p:nvSpPr>
          <p:spPr>
            <a:xfrm>
              <a:off x="3715049" y="1791737"/>
              <a:ext cx="264183" cy="7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1" y="9969"/>
                  </a:moveTo>
                  <a:cubicBezTo>
                    <a:pt x="16062" y="4985"/>
                    <a:pt x="20492" y="1662"/>
                    <a:pt x="21600" y="0"/>
                  </a:cubicBezTo>
                  <a:cubicBezTo>
                    <a:pt x="18831" y="1662"/>
                    <a:pt x="4431" y="13292"/>
                    <a:pt x="0" y="21600"/>
                  </a:cubicBezTo>
                  <a:cubicBezTo>
                    <a:pt x="2769" y="19938"/>
                    <a:pt x="7200" y="14954"/>
                    <a:pt x="11631" y="99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288" name="Freeform 6"/>
            <p:cNvSpPr/>
            <p:nvPr/>
          </p:nvSpPr>
          <p:spPr>
            <a:xfrm>
              <a:off x="3990238" y="2064487"/>
              <a:ext cx="203641" cy="45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251" extrusionOk="0">
                  <a:moveTo>
                    <a:pt x="0" y="19251"/>
                  </a:moveTo>
                  <a:cubicBezTo>
                    <a:pt x="3600" y="11151"/>
                    <a:pt x="14400" y="-2349"/>
                    <a:pt x="18000" y="351"/>
                  </a:cubicBezTo>
                  <a:cubicBezTo>
                    <a:pt x="21600" y="5751"/>
                    <a:pt x="21600" y="11151"/>
                    <a:pt x="21600" y="11151"/>
                  </a:cubicBezTo>
                  <a:cubicBezTo>
                    <a:pt x="19440" y="5751"/>
                    <a:pt x="16560" y="5751"/>
                    <a:pt x="12960" y="8451"/>
                  </a:cubicBezTo>
                  <a:cubicBezTo>
                    <a:pt x="8640" y="11151"/>
                    <a:pt x="0" y="19251"/>
                    <a:pt x="0" y="1925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289" name="Freeform 7"/>
            <p:cNvSpPr/>
            <p:nvPr/>
          </p:nvSpPr>
          <p:spPr>
            <a:xfrm>
              <a:off x="3715049" y="1823990"/>
              <a:ext cx="335305" cy="216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1" h="21600" extrusionOk="0">
                  <a:moveTo>
                    <a:pt x="0" y="10200"/>
                  </a:moveTo>
                  <a:cubicBezTo>
                    <a:pt x="2000" y="9600"/>
                    <a:pt x="3200" y="12000"/>
                    <a:pt x="5200" y="12600"/>
                  </a:cubicBezTo>
                  <a:cubicBezTo>
                    <a:pt x="7600" y="13800"/>
                    <a:pt x="9600" y="12600"/>
                    <a:pt x="12000" y="11400"/>
                  </a:cubicBezTo>
                  <a:cubicBezTo>
                    <a:pt x="16800" y="8400"/>
                    <a:pt x="17600" y="7200"/>
                    <a:pt x="19200" y="0"/>
                  </a:cubicBezTo>
                  <a:cubicBezTo>
                    <a:pt x="21600" y="10800"/>
                    <a:pt x="13600" y="14400"/>
                    <a:pt x="9600" y="21600"/>
                  </a:cubicBezTo>
                  <a:cubicBezTo>
                    <a:pt x="8000" y="19800"/>
                    <a:pt x="6000" y="16200"/>
                    <a:pt x="4400" y="13800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290" name="Freeform 8"/>
            <p:cNvSpPr/>
            <p:nvPr/>
          </p:nvSpPr>
          <p:spPr>
            <a:xfrm>
              <a:off x="3973727" y="2109659"/>
              <a:ext cx="257070" cy="354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02" h="21600" extrusionOk="0">
                  <a:moveTo>
                    <a:pt x="3600" y="7448"/>
                  </a:moveTo>
                  <a:cubicBezTo>
                    <a:pt x="4629" y="12290"/>
                    <a:pt x="7200" y="16759"/>
                    <a:pt x="8229" y="21600"/>
                  </a:cubicBezTo>
                  <a:cubicBezTo>
                    <a:pt x="9257" y="17131"/>
                    <a:pt x="10800" y="13034"/>
                    <a:pt x="14400" y="8938"/>
                  </a:cubicBezTo>
                  <a:cubicBezTo>
                    <a:pt x="17486" y="5959"/>
                    <a:pt x="21600" y="4097"/>
                    <a:pt x="18000" y="0"/>
                  </a:cubicBezTo>
                  <a:cubicBezTo>
                    <a:pt x="19543" y="3352"/>
                    <a:pt x="15943" y="5214"/>
                    <a:pt x="11314" y="5959"/>
                  </a:cubicBezTo>
                  <a:cubicBezTo>
                    <a:pt x="5657" y="6703"/>
                    <a:pt x="5143" y="3352"/>
                    <a:pt x="0" y="2979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291" name="Freeform 9"/>
            <p:cNvSpPr/>
            <p:nvPr/>
          </p:nvSpPr>
          <p:spPr>
            <a:xfrm>
              <a:off x="3632493" y="1754877"/>
              <a:ext cx="633132" cy="829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8" h="21600" extrusionOk="0">
                  <a:moveTo>
                    <a:pt x="16200" y="7306"/>
                  </a:moveTo>
                  <a:cubicBezTo>
                    <a:pt x="14688" y="7306"/>
                    <a:pt x="13392" y="7624"/>
                    <a:pt x="9072" y="9053"/>
                  </a:cubicBezTo>
                  <a:cubicBezTo>
                    <a:pt x="10368" y="10324"/>
                    <a:pt x="11448" y="11594"/>
                    <a:pt x="12096" y="13182"/>
                  </a:cubicBezTo>
                  <a:cubicBezTo>
                    <a:pt x="13824" y="16835"/>
                    <a:pt x="12528" y="18582"/>
                    <a:pt x="14472" y="21600"/>
                  </a:cubicBezTo>
                  <a:cubicBezTo>
                    <a:pt x="14472" y="21600"/>
                    <a:pt x="14472" y="21600"/>
                    <a:pt x="14472" y="21600"/>
                  </a:cubicBezTo>
                  <a:cubicBezTo>
                    <a:pt x="12960" y="18265"/>
                    <a:pt x="16848" y="13818"/>
                    <a:pt x="19008" y="12547"/>
                  </a:cubicBezTo>
                  <a:cubicBezTo>
                    <a:pt x="21600" y="11276"/>
                    <a:pt x="18792" y="7306"/>
                    <a:pt x="16200" y="7306"/>
                  </a:cubicBezTo>
                  <a:close/>
                  <a:moveTo>
                    <a:pt x="11880" y="0"/>
                  </a:moveTo>
                  <a:cubicBezTo>
                    <a:pt x="11880" y="0"/>
                    <a:pt x="4104" y="794"/>
                    <a:pt x="0" y="3018"/>
                  </a:cubicBezTo>
                  <a:cubicBezTo>
                    <a:pt x="2160" y="3971"/>
                    <a:pt x="5400" y="5718"/>
                    <a:pt x="8208" y="8100"/>
                  </a:cubicBezTo>
                  <a:cubicBezTo>
                    <a:pt x="9072" y="7306"/>
                    <a:pt x="11016" y="6353"/>
                    <a:pt x="14040" y="4924"/>
                  </a:cubicBezTo>
                  <a:cubicBezTo>
                    <a:pt x="15336" y="3971"/>
                    <a:pt x="14904" y="635"/>
                    <a:pt x="11880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292" name="Freeform 10"/>
            <p:cNvSpPr/>
            <p:nvPr/>
          </p:nvSpPr>
          <p:spPr>
            <a:xfrm>
              <a:off x="831070" y="1685763"/>
              <a:ext cx="4196690" cy="3897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1" h="21173" extrusionOk="0">
                  <a:moveTo>
                    <a:pt x="19747" y="10518"/>
                  </a:moveTo>
                  <a:cubicBezTo>
                    <a:pt x="19275" y="9058"/>
                    <a:pt x="17422" y="6039"/>
                    <a:pt x="16983" y="5309"/>
                  </a:cubicBezTo>
                  <a:cubicBezTo>
                    <a:pt x="16916" y="5242"/>
                    <a:pt x="16916" y="5143"/>
                    <a:pt x="16882" y="5043"/>
                  </a:cubicBezTo>
                  <a:cubicBezTo>
                    <a:pt x="16882" y="5043"/>
                    <a:pt x="16882" y="5043"/>
                    <a:pt x="16882" y="5043"/>
                  </a:cubicBezTo>
                  <a:cubicBezTo>
                    <a:pt x="16646" y="4413"/>
                    <a:pt x="16175" y="2621"/>
                    <a:pt x="14456" y="1394"/>
                  </a:cubicBezTo>
                  <a:cubicBezTo>
                    <a:pt x="12738" y="166"/>
                    <a:pt x="11491" y="0"/>
                    <a:pt x="11491" y="0"/>
                  </a:cubicBezTo>
                  <a:cubicBezTo>
                    <a:pt x="11491" y="0"/>
                    <a:pt x="11491" y="0"/>
                    <a:pt x="11491" y="0"/>
                  </a:cubicBezTo>
                  <a:cubicBezTo>
                    <a:pt x="11120" y="332"/>
                    <a:pt x="10749" y="829"/>
                    <a:pt x="10480" y="1526"/>
                  </a:cubicBezTo>
                  <a:cubicBezTo>
                    <a:pt x="10514" y="1526"/>
                    <a:pt x="10514" y="1526"/>
                    <a:pt x="10514" y="1526"/>
                  </a:cubicBezTo>
                  <a:cubicBezTo>
                    <a:pt x="11019" y="1460"/>
                    <a:pt x="12603" y="1493"/>
                    <a:pt x="14220" y="2621"/>
                  </a:cubicBezTo>
                  <a:cubicBezTo>
                    <a:pt x="15534" y="3583"/>
                    <a:pt x="16310" y="4678"/>
                    <a:pt x="16107" y="5641"/>
                  </a:cubicBezTo>
                  <a:cubicBezTo>
                    <a:pt x="16107" y="5806"/>
                    <a:pt x="16107" y="5806"/>
                    <a:pt x="16107" y="5806"/>
                  </a:cubicBezTo>
                  <a:cubicBezTo>
                    <a:pt x="16074" y="6006"/>
                    <a:pt x="16849" y="6769"/>
                    <a:pt x="17219" y="7499"/>
                  </a:cubicBezTo>
                  <a:cubicBezTo>
                    <a:pt x="17691" y="8461"/>
                    <a:pt x="18298" y="9556"/>
                    <a:pt x="18871" y="11115"/>
                  </a:cubicBezTo>
                  <a:cubicBezTo>
                    <a:pt x="19949" y="14135"/>
                    <a:pt x="19140" y="16457"/>
                    <a:pt x="17186" y="17950"/>
                  </a:cubicBezTo>
                  <a:cubicBezTo>
                    <a:pt x="17152" y="17983"/>
                    <a:pt x="17152" y="17983"/>
                    <a:pt x="17152" y="17983"/>
                  </a:cubicBezTo>
                  <a:cubicBezTo>
                    <a:pt x="17118" y="17983"/>
                    <a:pt x="17118" y="17983"/>
                    <a:pt x="17118" y="17983"/>
                  </a:cubicBezTo>
                  <a:cubicBezTo>
                    <a:pt x="16276" y="18415"/>
                    <a:pt x="15332" y="19808"/>
                    <a:pt x="10379" y="18614"/>
                  </a:cubicBezTo>
                  <a:cubicBezTo>
                    <a:pt x="5493" y="17419"/>
                    <a:pt x="2595" y="13836"/>
                    <a:pt x="1988" y="12641"/>
                  </a:cubicBezTo>
                  <a:cubicBezTo>
                    <a:pt x="1954" y="12542"/>
                    <a:pt x="1887" y="12442"/>
                    <a:pt x="1853" y="12376"/>
                  </a:cubicBezTo>
                  <a:cubicBezTo>
                    <a:pt x="1853" y="12376"/>
                    <a:pt x="1853" y="12376"/>
                    <a:pt x="1853" y="12376"/>
                  </a:cubicBezTo>
                  <a:cubicBezTo>
                    <a:pt x="1921" y="12575"/>
                    <a:pt x="1921" y="12841"/>
                    <a:pt x="1921" y="13139"/>
                  </a:cubicBezTo>
                  <a:cubicBezTo>
                    <a:pt x="1921" y="13239"/>
                    <a:pt x="1921" y="13239"/>
                    <a:pt x="1921" y="13239"/>
                  </a:cubicBezTo>
                  <a:cubicBezTo>
                    <a:pt x="1853" y="14002"/>
                    <a:pt x="1415" y="14533"/>
                    <a:pt x="1213" y="14566"/>
                  </a:cubicBezTo>
                  <a:cubicBezTo>
                    <a:pt x="1179" y="14566"/>
                    <a:pt x="1179" y="14566"/>
                    <a:pt x="1179" y="14566"/>
                  </a:cubicBezTo>
                  <a:cubicBezTo>
                    <a:pt x="1382" y="14831"/>
                    <a:pt x="1483" y="15196"/>
                    <a:pt x="1247" y="15561"/>
                  </a:cubicBezTo>
                  <a:cubicBezTo>
                    <a:pt x="1146" y="15727"/>
                    <a:pt x="1146" y="15727"/>
                    <a:pt x="1146" y="15727"/>
                  </a:cubicBezTo>
                  <a:cubicBezTo>
                    <a:pt x="842" y="16159"/>
                    <a:pt x="472" y="16524"/>
                    <a:pt x="0" y="16623"/>
                  </a:cubicBezTo>
                  <a:cubicBezTo>
                    <a:pt x="674" y="17353"/>
                    <a:pt x="1415" y="17851"/>
                    <a:pt x="2089" y="18182"/>
                  </a:cubicBezTo>
                  <a:cubicBezTo>
                    <a:pt x="4347" y="19178"/>
                    <a:pt x="7447" y="19974"/>
                    <a:pt x="11019" y="20771"/>
                  </a:cubicBezTo>
                  <a:cubicBezTo>
                    <a:pt x="14591" y="21600"/>
                    <a:pt x="16478" y="21003"/>
                    <a:pt x="18095" y="20273"/>
                  </a:cubicBezTo>
                  <a:cubicBezTo>
                    <a:pt x="20555" y="19178"/>
                    <a:pt x="21600" y="15661"/>
                    <a:pt x="19747" y="10518"/>
                  </a:cubicBezTo>
                  <a:close/>
                </a:path>
              </a:pathLst>
            </a:custGeom>
            <a:solidFill>
              <a:srgbClr val="F9D8D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293" name="Freeform 11"/>
            <p:cNvSpPr/>
            <p:nvPr/>
          </p:nvSpPr>
          <p:spPr>
            <a:xfrm>
              <a:off x="2774779" y="2155968"/>
              <a:ext cx="1356333" cy="2450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511" extrusionOk="0">
                  <a:moveTo>
                    <a:pt x="1404" y="226"/>
                  </a:moveTo>
                  <a:cubicBezTo>
                    <a:pt x="2040" y="119"/>
                    <a:pt x="2040" y="119"/>
                    <a:pt x="2040" y="119"/>
                  </a:cubicBezTo>
                  <a:cubicBezTo>
                    <a:pt x="2040" y="119"/>
                    <a:pt x="2463" y="119"/>
                    <a:pt x="2675" y="12"/>
                  </a:cubicBezTo>
                  <a:cubicBezTo>
                    <a:pt x="2887" y="-42"/>
                    <a:pt x="3204" y="119"/>
                    <a:pt x="3416" y="65"/>
                  </a:cubicBezTo>
                  <a:cubicBezTo>
                    <a:pt x="3628" y="12"/>
                    <a:pt x="4157" y="280"/>
                    <a:pt x="4581" y="226"/>
                  </a:cubicBezTo>
                  <a:cubicBezTo>
                    <a:pt x="5110" y="226"/>
                    <a:pt x="5110" y="333"/>
                    <a:pt x="5428" y="226"/>
                  </a:cubicBezTo>
                  <a:cubicBezTo>
                    <a:pt x="5640" y="119"/>
                    <a:pt x="6698" y="548"/>
                    <a:pt x="6698" y="548"/>
                  </a:cubicBezTo>
                  <a:cubicBezTo>
                    <a:pt x="6698" y="548"/>
                    <a:pt x="7969" y="708"/>
                    <a:pt x="8181" y="655"/>
                  </a:cubicBezTo>
                  <a:cubicBezTo>
                    <a:pt x="8392" y="548"/>
                    <a:pt x="9451" y="762"/>
                    <a:pt x="9663" y="708"/>
                  </a:cubicBezTo>
                  <a:cubicBezTo>
                    <a:pt x="9981" y="655"/>
                    <a:pt x="10510" y="976"/>
                    <a:pt x="10722" y="923"/>
                  </a:cubicBezTo>
                  <a:cubicBezTo>
                    <a:pt x="10934" y="869"/>
                    <a:pt x="11675" y="1084"/>
                    <a:pt x="12204" y="1084"/>
                  </a:cubicBezTo>
                  <a:cubicBezTo>
                    <a:pt x="12628" y="1030"/>
                    <a:pt x="13687" y="1620"/>
                    <a:pt x="14004" y="1620"/>
                  </a:cubicBezTo>
                  <a:cubicBezTo>
                    <a:pt x="14322" y="1620"/>
                    <a:pt x="14534" y="1834"/>
                    <a:pt x="14851" y="1780"/>
                  </a:cubicBezTo>
                  <a:cubicBezTo>
                    <a:pt x="15169" y="1727"/>
                    <a:pt x="15063" y="2048"/>
                    <a:pt x="15487" y="2209"/>
                  </a:cubicBezTo>
                  <a:cubicBezTo>
                    <a:pt x="15910" y="2316"/>
                    <a:pt x="15910" y="2691"/>
                    <a:pt x="16228" y="2799"/>
                  </a:cubicBezTo>
                  <a:cubicBezTo>
                    <a:pt x="16545" y="2906"/>
                    <a:pt x="16969" y="3227"/>
                    <a:pt x="17181" y="3656"/>
                  </a:cubicBezTo>
                  <a:cubicBezTo>
                    <a:pt x="17498" y="4085"/>
                    <a:pt x="17816" y="5157"/>
                    <a:pt x="17287" y="5425"/>
                  </a:cubicBezTo>
                  <a:cubicBezTo>
                    <a:pt x="17181" y="5425"/>
                    <a:pt x="17075" y="5479"/>
                    <a:pt x="16969" y="5532"/>
                  </a:cubicBezTo>
                  <a:cubicBezTo>
                    <a:pt x="14428" y="6443"/>
                    <a:pt x="15381" y="8694"/>
                    <a:pt x="16545" y="9713"/>
                  </a:cubicBezTo>
                  <a:cubicBezTo>
                    <a:pt x="14957" y="7730"/>
                    <a:pt x="16969" y="6604"/>
                    <a:pt x="17287" y="6551"/>
                  </a:cubicBezTo>
                  <a:cubicBezTo>
                    <a:pt x="17604" y="6497"/>
                    <a:pt x="18028" y="6336"/>
                    <a:pt x="18451" y="6336"/>
                  </a:cubicBezTo>
                  <a:cubicBezTo>
                    <a:pt x="18769" y="6336"/>
                    <a:pt x="19298" y="6604"/>
                    <a:pt x="19298" y="6604"/>
                  </a:cubicBezTo>
                  <a:cubicBezTo>
                    <a:pt x="19298" y="6604"/>
                    <a:pt x="19510" y="7033"/>
                    <a:pt x="19722" y="7301"/>
                  </a:cubicBezTo>
                  <a:cubicBezTo>
                    <a:pt x="19934" y="7623"/>
                    <a:pt x="19616" y="8909"/>
                    <a:pt x="19722" y="9230"/>
                  </a:cubicBezTo>
                  <a:cubicBezTo>
                    <a:pt x="19828" y="9552"/>
                    <a:pt x="19404" y="9927"/>
                    <a:pt x="19934" y="10249"/>
                  </a:cubicBezTo>
                  <a:cubicBezTo>
                    <a:pt x="20463" y="10517"/>
                    <a:pt x="19828" y="10678"/>
                    <a:pt x="20040" y="10892"/>
                  </a:cubicBezTo>
                  <a:cubicBezTo>
                    <a:pt x="20251" y="11106"/>
                    <a:pt x="20251" y="11374"/>
                    <a:pt x="20251" y="11642"/>
                  </a:cubicBezTo>
                  <a:cubicBezTo>
                    <a:pt x="20251" y="11910"/>
                    <a:pt x="19828" y="12232"/>
                    <a:pt x="20569" y="12822"/>
                  </a:cubicBezTo>
                  <a:cubicBezTo>
                    <a:pt x="21416" y="13411"/>
                    <a:pt x="20463" y="13304"/>
                    <a:pt x="20675" y="13733"/>
                  </a:cubicBezTo>
                  <a:cubicBezTo>
                    <a:pt x="20887" y="14108"/>
                    <a:pt x="20357" y="14161"/>
                    <a:pt x="20357" y="14161"/>
                  </a:cubicBezTo>
                  <a:cubicBezTo>
                    <a:pt x="20357" y="14161"/>
                    <a:pt x="19616" y="14376"/>
                    <a:pt x="19087" y="14054"/>
                  </a:cubicBezTo>
                  <a:cubicBezTo>
                    <a:pt x="18557" y="13786"/>
                    <a:pt x="18451" y="14429"/>
                    <a:pt x="18345" y="14697"/>
                  </a:cubicBezTo>
                  <a:cubicBezTo>
                    <a:pt x="18240" y="14965"/>
                    <a:pt x="18663" y="14965"/>
                    <a:pt x="19722" y="15448"/>
                  </a:cubicBezTo>
                  <a:cubicBezTo>
                    <a:pt x="20781" y="15877"/>
                    <a:pt x="19934" y="15662"/>
                    <a:pt x="20357" y="16198"/>
                  </a:cubicBezTo>
                  <a:cubicBezTo>
                    <a:pt x="20781" y="16734"/>
                    <a:pt x="20781" y="16681"/>
                    <a:pt x="20887" y="17109"/>
                  </a:cubicBezTo>
                  <a:cubicBezTo>
                    <a:pt x="21098" y="17592"/>
                    <a:pt x="20781" y="17538"/>
                    <a:pt x="20569" y="17699"/>
                  </a:cubicBezTo>
                  <a:cubicBezTo>
                    <a:pt x="20357" y="17860"/>
                    <a:pt x="20251" y="17913"/>
                    <a:pt x="19828" y="17645"/>
                  </a:cubicBezTo>
                  <a:cubicBezTo>
                    <a:pt x="19404" y="17377"/>
                    <a:pt x="19722" y="17109"/>
                    <a:pt x="19087" y="16788"/>
                  </a:cubicBezTo>
                  <a:cubicBezTo>
                    <a:pt x="18451" y="16413"/>
                    <a:pt x="18663" y="17002"/>
                    <a:pt x="18345" y="17324"/>
                  </a:cubicBezTo>
                  <a:cubicBezTo>
                    <a:pt x="17922" y="17699"/>
                    <a:pt x="18663" y="18021"/>
                    <a:pt x="19087" y="18717"/>
                  </a:cubicBezTo>
                  <a:cubicBezTo>
                    <a:pt x="19510" y="19360"/>
                    <a:pt x="19192" y="19360"/>
                    <a:pt x="19298" y="19896"/>
                  </a:cubicBezTo>
                  <a:cubicBezTo>
                    <a:pt x="19404" y="20379"/>
                    <a:pt x="18981" y="20540"/>
                    <a:pt x="18663" y="20915"/>
                  </a:cubicBezTo>
                  <a:cubicBezTo>
                    <a:pt x="18345" y="21290"/>
                    <a:pt x="17816" y="21397"/>
                    <a:pt x="16863" y="21504"/>
                  </a:cubicBezTo>
                  <a:cubicBezTo>
                    <a:pt x="15804" y="21558"/>
                    <a:pt x="14110" y="21290"/>
                    <a:pt x="13792" y="20808"/>
                  </a:cubicBezTo>
                  <a:cubicBezTo>
                    <a:pt x="13475" y="20325"/>
                    <a:pt x="13475" y="20700"/>
                    <a:pt x="12628" y="20004"/>
                  </a:cubicBezTo>
                  <a:cubicBezTo>
                    <a:pt x="11675" y="19253"/>
                    <a:pt x="11463" y="19521"/>
                    <a:pt x="11040" y="18825"/>
                  </a:cubicBezTo>
                  <a:cubicBezTo>
                    <a:pt x="10616" y="18181"/>
                    <a:pt x="10298" y="17377"/>
                    <a:pt x="9345" y="16841"/>
                  </a:cubicBezTo>
                  <a:cubicBezTo>
                    <a:pt x="8498" y="16252"/>
                    <a:pt x="8604" y="16198"/>
                    <a:pt x="8287" y="15662"/>
                  </a:cubicBezTo>
                  <a:cubicBezTo>
                    <a:pt x="7969" y="15180"/>
                    <a:pt x="7863" y="14912"/>
                    <a:pt x="7016" y="14054"/>
                  </a:cubicBezTo>
                  <a:cubicBezTo>
                    <a:pt x="6063" y="13250"/>
                    <a:pt x="6381" y="13304"/>
                    <a:pt x="6063" y="12607"/>
                  </a:cubicBezTo>
                  <a:cubicBezTo>
                    <a:pt x="5745" y="11964"/>
                    <a:pt x="3628" y="10731"/>
                    <a:pt x="3522" y="10034"/>
                  </a:cubicBezTo>
                  <a:cubicBezTo>
                    <a:pt x="3416" y="9284"/>
                    <a:pt x="2781" y="9552"/>
                    <a:pt x="2357" y="8587"/>
                  </a:cubicBezTo>
                  <a:cubicBezTo>
                    <a:pt x="1934" y="7569"/>
                    <a:pt x="-184" y="6979"/>
                    <a:pt x="28" y="5800"/>
                  </a:cubicBezTo>
                  <a:cubicBezTo>
                    <a:pt x="1510" y="5532"/>
                    <a:pt x="2357" y="4996"/>
                    <a:pt x="2357" y="4085"/>
                  </a:cubicBezTo>
                  <a:cubicBezTo>
                    <a:pt x="2145" y="4889"/>
                    <a:pt x="1298" y="5103"/>
                    <a:pt x="28" y="5157"/>
                  </a:cubicBezTo>
                  <a:cubicBezTo>
                    <a:pt x="28" y="5103"/>
                    <a:pt x="28" y="5103"/>
                    <a:pt x="28" y="5103"/>
                  </a:cubicBezTo>
                  <a:cubicBezTo>
                    <a:pt x="-78" y="3978"/>
                    <a:pt x="134" y="2638"/>
                    <a:pt x="345" y="2102"/>
                  </a:cubicBezTo>
                </a:path>
              </a:pathLst>
            </a:custGeom>
            <a:solidFill>
              <a:srgbClr val="DB899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294" name="Freeform 12"/>
            <p:cNvSpPr/>
            <p:nvPr/>
          </p:nvSpPr>
          <p:spPr>
            <a:xfrm>
              <a:off x="2955528" y="1685764"/>
              <a:ext cx="1287885" cy="1078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53" y="9695"/>
                  </a:moveTo>
                  <a:cubicBezTo>
                    <a:pt x="17234" y="13255"/>
                    <a:pt x="19877" y="17305"/>
                    <a:pt x="19187" y="20864"/>
                  </a:cubicBezTo>
                  <a:cubicBezTo>
                    <a:pt x="19187" y="21477"/>
                    <a:pt x="19187" y="21477"/>
                    <a:pt x="19187" y="21477"/>
                  </a:cubicBezTo>
                  <a:cubicBezTo>
                    <a:pt x="19187" y="21600"/>
                    <a:pt x="19187" y="21600"/>
                    <a:pt x="19187" y="21600"/>
                  </a:cubicBezTo>
                  <a:cubicBezTo>
                    <a:pt x="20451" y="20986"/>
                    <a:pt x="21026" y="20005"/>
                    <a:pt x="21600" y="18041"/>
                  </a:cubicBezTo>
                  <a:cubicBezTo>
                    <a:pt x="20796" y="15218"/>
                    <a:pt x="18957" y="9327"/>
                    <a:pt x="13557" y="5155"/>
                  </a:cubicBezTo>
                  <a:cubicBezTo>
                    <a:pt x="7698" y="614"/>
                    <a:pt x="3447" y="0"/>
                    <a:pt x="3447" y="0"/>
                  </a:cubicBezTo>
                  <a:cubicBezTo>
                    <a:pt x="3447" y="0"/>
                    <a:pt x="3447" y="0"/>
                    <a:pt x="3447" y="0"/>
                  </a:cubicBezTo>
                  <a:cubicBezTo>
                    <a:pt x="2183" y="1227"/>
                    <a:pt x="919" y="3068"/>
                    <a:pt x="0" y="5645"/>
                  </a:cubicBezTo>
                  <a:cubicBezTo>
                    <a:pt x="115" y="5645"/>
                    <a:pt x="115" y="5645"/>
                    <a:pt x="115" y="5645"/>
                  </a:cubicBezTo>
                  <a:cubicBezTo>
                    <a:pt x="1838" y="5400"/>
                    <a:pt x="7238" y="5523"/>
                    <a:pt x="12753" y="9695"/>
                  </a:cubicBezTo>
                  <a:close/>
                </a:path>
              </a:pathLst>
            </a:custGeom>
            <a:solidFill>
              <a:srgbClr val="F9D4D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295" name="Freeform 13"/>
            <p:cNvSpPr/>
            <p:nvPr/>
          </p:nvSpPr>
          <p:spPr>
            <a:xfrm>
              <a:off x="111965" y="2040546"/>
              <a:ext cx="476940" cy="2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1600" extrusionOk="0">
                  <a:moveTo>
                    <a:pt x="2224" y="527"/>
                  </a:moveTo>
                  <a:cubicBezTo>
                    <a:pt x="-735" y="3161"/>
                    <a:pt x="-1031" y="18966"/>
                    <a:pt x="3111" y="20546"/>
                  </a:cubicBezTo>
                  <a:cubicBezTo>
                    <a:pt x="5479" y="21600"/>
                    <a:pt x="11101" y="21600"/>
                    <a:pt x="15835" y="21600"/>
                  </a:cubicBezTo>
                  <a:cubicBezTo>
                    <a:pt x="16131" y="20546"/>
                    <a:pt x="16427" y="19493"/>
                    <a:pt x="16722" y="18439"/>
                  </a:cubicBezTo>
                  <a:cubicBezTo>
                    <a:pt x="16722" y="18439"/>
                    <a:pt x="16722" y="18439"/>
                    <a:pt x="16722" y="18439"/>
                  </a:cubicBezTo>
                  <a:cubicBezTo>
                    <a:pt x="18202" y="12117"/>
                    <a:pt x="19681" y="5795"/>
                    <a:pt x="20569" y="0"/>
                  </a:cubicBezTo>
                  <a:cubicBezTo>
                    <a:pt x="13764" y="0"/>
                    <a:pt x="5479" y="0"/>
                    <a:pt x="2224" y="527"/>
                  </a:cubicBezTo>
                  <a:close/>
                </a:path>
              </a:pathLst>
            </a:custGeom>
            <a:solidFill>
              <a:srgbClr val="F793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296" name="Freeform 14"/>
            <p:cNvSpPr/>
            <p:nvPr/>
          </p:nvSpPr>
          <p:spPr>
            <a:xfrm>
              <a:off x="32972" y="2338968"/>
              <a:ext cx="423842" cy="268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9" h="21319" extrusionOk="0">
                  <a:moveTo>
                    <a:pt x="16752" y="21319"/>
                  </a:moveTo>
                  <a:cubicBezTo>
                    <a:pt x="17378" y="12199"/>
                    <a:pt x="18630" y="5479"/>
                    <a:pt x="19569" y="199"/>
                  </a:cubicBezTo>
                  <a:cubicBezTo>
                    <a:pt x="13621" y="-281"/>
                    <a:pt x="4856" y="199"/>
                    <a:pt x="2665" y="679"/>
                  </a:cubicBezTo>
                  <a:cubicBezTo>
                    <a:pt x="-153" y="1159"/>
                    <a:pt x="-2031" y="18439"/>
                    <a:pt x="3917" y="20359"/>
                  </a:cubicBezTo>
                  <a:cubicBezTo>
                    <a:pt x="7047" y="21319"/>
                    <a:pt x="11743" y="21319"/>
                    <a:pt x="16752" y="21319"/>
                  </a:cubicBezTo>
                  <a:close/>
                </a:path>
              </a:pathLst>
            </a:custGeom>
            <a:solidFill>
              <a:srgbClr val="F793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297" name="Freeform 15"/>
            <p:cNvSpPr/>
            <p:nvPr/>
          </p:nvSpPr>
          <p:spPr>
            <a:xfrm>
              <a:off x="154105" y="2072799"/>
              <a:ext cx="357747" cy="82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8" y="7714"/>
                  </a:moveTo>
                  <a:cubicBezTo>
                    <a:pt x="3668" y="3086"/>
                    <a:pt x="18747" y="1543"/>
                    <a:pt x="21600" y="0"/>
                  </a:cubicBezTo>
                  <a:cubicBezTo>
                    <a:pt x="21600" y="0"/>
                    <a:pt x="6521" y="0"/>
                    <a:pt x="3260" y="0"/>
                  </a:cubicBezTo>
                  <a:cubicBezTo>
                    <a:pt x="408" y="0"/>
                    <a:pt x="408" y="12343"/>
                    <a:pt x="0" y="21600"/>
                  </a:cubicBezTo>
                  <a:cubicBezTo>
                    <a:pt x="408" y="16971"/>
                    <a:pt x="1630" y="9257"/>
                    <a:pt x="2038" y="771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298" name="Freeform 16"/>
            <p:cNvSpPr/>
            <p:nvPr/>
          </p:nvSpPr>
          <p:spPr>
            <a:xfrm>
              <a:off x="60541" y="2363075"/>
              <a:ext cx="374258" cy="87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0" y="7714"/>
                  </a:moveTo>
                  <a:cubicBezTo>
                    <a:pt x="3600" y="3086"/>
                    <a:pt x="18400" y="1543"/>
                    <a:pt x="21600" y="0"/>
                  </a:cubicBezTo>
                  <a:cubicBezTo>
                    <a:pt x="21600" y="0"/>
                    <a:pt x="6800" y="0"/>
                    <a:pt x="3600" y="0"/>
                  </a:cubicBezTo>
                  <a:cubicBezTo>
                    <a:pt x="400" y="1543"/>
                    <a:pt x="400" y="12343"/>
                    <a:pt x="0" y="21600"/>
                  </a:cubicBezTo>
                  <a:cubicBezTo>
                    <a:pt x="400" y="16971"/>
                    <a:pt x="1600" y="9257"/>
                    <a:pt x="2400" y="771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299" name="Freeform 17"/>
            <p:cNvSpPr/>
            <p:nvPr/>
          </p:nvSpPr>
          <p:spPr>
            <a:xfrm>
              <a:off x="137594" y="2063583"/>
              <a:ext cx="423792" cy="214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33" extrusionOk="0">
                  <a:moveTo>
                    <a:pt x="2787" y="20400"/>
                  </a:moveTo>
                  <a:cubicBezTo>
                    <a:pt x="5226" y="21000"/>
                    <a:pt x="7665" y="20400"/>
                    <a:pt x="10103" y="20400"/>
                  </a:cubicBezTo>
                  <a:cubicBezTo>
                    <a:pt x="12194" y="20400"/>
                    <a:pt x="14632" y="21600"/>
                    <a:pt x="16374" y="20400"/>
                  </a:cubicBezTo>
                  <a:cubicBezTo>
                    <a:pt x="19510" y="19200"/>
                    <a:pt x="21252" y="4800"/>
                    <a:pt x="21600" y="0"/>
                  </a:cubicBezTo>
                  <a:cubicBezTo>
                    <a:pt x="20206" y="600"/>
                    <a:pt x="18465" y="6600"/>
                    <a:pt x="17768" y="9000"/>
                  </a:cubicBezTo>
                  <a:cubicBezTo>
                    <a:pt x="15677" y="13800"/>
                    <a:pt x="14284" y="15600"/>
                    <a:pt x="11148" y="16200"/>
                  </a:cubicBezTo>
                  <a:cubicBezTo>
                    <a:pt x="7665" y="16800"/>
                    <a:pt x="3135" y="19800"/>
                    <a:pt x="0" y="16200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00" name="Freeform 18"/>
            <p:cNvSpPr/>
            <p:nvPr/>
          </p:nvSpPr>
          <p:spPr>
            <a:xfrm>
              <a:off x="55037" y="2376898"/>
              <a:ext cx="384815" cy="228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458" extrusionOk="0">
                  <a:moveTo>
                    <a:pt x="758" y="18189"/>
                  </a:moveTo>
                  <a:cubicBezTo>
                    <a:pt x="1137" y="20463"/>
                    <a:pt x="6442" y="20463"/>
                    <a:pt x="8337" y="21032"/>
                  </a:cubicBezTo>
                  <a:cubicBezTo>
                    <a:pt x="10611" y="21600"/>
                    <a:pt x="13642" y="21600"/>
                    <a:pt x="16295" y="21032"/>
                  </a:cubicBezTo>
                  <a:cubicBezTo>
                    <a:pt x="18947" y="19895"/>
                    <a:pt x="18568" y="16484"/>
                    <a:pt x="19326" y="12505"/>
                  </a:cubicBezTo>
                  <a:cubicBezTo>
                    <a:pt x="19705" y="8526"/>
                    <a:pt x="21600" y="3979"/>
                    <a:pt x="21221" y="0"/>
                  </a:cubicBezTo>
                  <a:cubicBezTo>
                    <a:pt x="17053" y="3979"/>
                    <a:pt x="17811" y="13074"/>
                    <a:pt x="12126" y="14779"/>
                  </a:cubicBezTo>
                  <a:cubicBezTo>
                    <a:pt x="9853" y="15347"/>
                    <a:pt x="758" y="18189"/>
                    <a:pt x="0" y="13642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01" name="Freeform 19"/>
            <p:cNvSpPr/>
            <p:nvPr/>
          </p:nvSpPr>
          <p:spPr>
            <a:xfrm>
              <a:off x="32972" y="2338968"/>
              <a:ext cx="423842" cy="268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9" h="21319" extrusionOk="0">
                  <a:moveTo>
                    <a:pt x="16752" y="21319"/>
                  </a:moveTo>
                  <a:cubicBezTo>
                    <a:pt x="17378" y="12199"/>
                    <a:pt x="18630" y="5479"/>
                    <a:pt x="19569" y="199"/>
                  </a:cubicBezTo>
                  <a:cubicBezTo>
                    <a:pt x="13621" y="-281"/>
                    <a:pt x="4856" y="199"/>
                    <a:pt x="2665" y="679"/>
                  </a:cubicBezTo>
                  <a:cubicBezTo>
                    <a:pt x="-153" y="1159"/>
                    <a:pt x="-2031" y="18439"/>
                    <a:pt x="3917" y="20359"/>
                  </a:cubicBezTo>
                  <a:cubicBezTo>
                    <a:pt x="7047" y="21319"/>
                    <a:pt x="11743" y="21319"/>
                    <a:pt x="16752" y="21319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02" name="Freeform 20"/>
            <p:cNvSpPr/>
            <p:nvPr/>
          </p:nvSpPr>
          <p:spPr>
            <a:xfrm>
              <a:off x="111965" y="2040546"/>
              <a:ext cx="476940" cy="2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1600" extrusionOk="0">
                  <a:moveTo>
                    <a:pt x="2224" y="527"/>
                  </a:moveTo>
                  <a:cubicBezTo>
                    <a:pt x="-735" y="3161"/>
                    <a:pt x="-1031" y="18966"/>
                    <a:pt x="3111" y="20546"/>
                  </a:cubicBezTo>
                  <a:cubicBezTo>
                    <a:pt x="5479" y="21600"/>
                    <a:pt x="11101" y="21600"/>
                    <a:pt x="15835" y="21600"/>
                  </a:cubicBezTo>
                  <a:cubicBezTo>
                    <a:pt x="16131" y="20546"/>
                    <a:pt x="16427" y="19493"/>
                    <a:pt x="16722" y="18439"/>
                  </a:cubicBezTo>
                  <a:cubicBezTo>
                    <a:pt x="16722" y="18439"/>
                    <a:pt x="16722" y="18439"/>
                    <a:pt x="16722" y="18439"/>
                  </a:cubicBezTo>
                  <a:cubicBezTo>
                    <a:pt x="18202" y="12117"/>
                    <a:pt x="19681" y="5795"/>
                    <a:pt x="20569" y="0"/>
                  </a:cubicBezTo>
                  <a:cubicBezTo>
                    <a:pt x="13764" y="0"/>
                    <a:pt x="5479" y="0"/>
                    <a:pt x="2224" y="527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03" name="Freeform 21"/>
            <p:cNvSpPr/>
            <p:nvPr/>
          </p:nvSpPr>
          <p:spPr>
            <a:xfrm>
              <a:off x="3175679" y="1542929"/>
              <a:ext cx="396273" cy="271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8" y="21600"/>
                  </a:moveTo>
                  <a:cubicBezTo>
                    <a:pt x="19738" y="21600"/>
                    <a:pt x="19738" y="21600"/>
                    <a:pt x="19738" y="21600"/>
                  </a:cubicBezTo>
                  <a:cubicBezTo>
                    <a:pt x="20110" y="16800"/>
                    <a:pt x="21228" y="4800"/>
                    <a:pt x="21600" y="0"/>
                  </a:cubicBezTo>
                  <a:cubicBezTo>
                    <a:pt x="13779" y="480"/>
                    <a:pt x="6331" y="3360"/>
                    <a:pt x="0" y="11040"/>
                  </a:cubicBezTo>
                  <a:cubicBezTo>
                    <a:pt x="0" y="11520"/>
                    <a:pt x="0" y="11520"/>
                    <a:pt x="0" y="11520"/>
                  </a:cubicBezTo>
                  <a:cubicBezTo>
                    <a:pt x="1862" y="12000"/>
                    <a:pt x="9310" y="14400"/>
                    <a:pt x="19738" y="21600"/>
                  </a:cubicBezTo>
                  <a:close/>
                </a:path>
              </a:pathLst>
            </a:custGeom>
            <a:solidFill>
              <a:srgbClr val="F793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04" name="Freeform 22"/>
            <p:cNvSpPr/>
            <p:nvPr/>
          </p:nvSpPr>
          <p:spPr>
            <a:xfrm>
              <a:off x="1300267" y="2037806"/>
              <a:ext cx="75957" cy="89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35" h="15487" extrusionOk="0">
                  <a:moveTo>
                    <a:pt x="7669" y="516"/>
                  </a:moveTo>
                  <a:cubicBezTo>
                    <a:pt x="-1588" y="-2724"/>
                    <a:pt x="-1588" y="10236"/>
                    <a:pt x="3041" y="13476"/>
                  </a:cubicBezTo>
                  <a:cubicBezTo>
                    <a:pt x="10755" y="18876"/>
                    <a:pt x="20012" y="12396"/>
                    <a:pt x="16926" y="5916"/>
                  </a:cubicBezTo>
                </a:path>
              </a:pathLst>
            </a:custGeom>
            <a:solidFill>
              <a:srgbClr val="82B3D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05" name="Freeform 23"/>
            <p:cNvSpPr/>
            <p:nvPr/>
          </p:nvSpPr>
          <p:spPr>
            <a:xfrm>
              <a:off x="440302" y="4441085"/>
              <a:ext cx="886109" cy="1225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71" y="5373"/>
                  </a:moveTo>
                  <a:cubicBezTo>
                    <a:pt x="9471" y="5373"/>
                    <a:pt x="9471" y="5373"/>
                    <a:pt x="9471" y="5373"/>
                  </a:cubicBezTo>
                  <a:cubicBezTo>
                    <a:pt x="5649" y="6018"/>
                    <a:pt x="2492" y="3761"/>
                    <a:pt x="0" y="0"/>
                  </a:cubicBezTo>
                  <a:cubicBezTo>
                    <a:pt x="665" y="2257"/>
                    <a:pt x="1163" y="4621"/>
                    <a:pt x="1163" y="6448"/>
                  </a:cubicBezTo>
                  <a:cubicBezTo>
                    <a:pt x="1163" y="13110"/>
                    <a:pt x="1329" y="15797"/>
                    <a:pt x="1495" y="19988"/>
                  </a:cubicBezTo>
                  <a:cubicBezTo>
                    <a:pt x="1495" y="19988"/>
                    <a:pt x="1495" y="19988"/>
                    <a:pt x="1495" y="19988"/>
                  </a:cubicBezTo>
                  <a:cubicBezTo>
                    <a:pt x="1495" y="19988"/>
                    <a:pt x="1495" y="20096"/>
                    <a:pt x="1495" y="20096"/>
                  </a:cubicBezTo>
                  <a:cubicBezTo>
                    <a:pt x="1495" y="20955"/>
                    <a:pt x="5982" y="21600"/>
                    <a:pt x="11631" y="21600"/>
                  </a:cubicBezTo>
                  <a:cubicBezTo>
                    <a:pt x="17114" y="21600"/>
                    <a:pt x="21600" y="20955"/>
                    <a:pt x="21600" y="20096"/>
                  </a:cubicBezTo>
                  <a:cubicBezTo>
                    <a:pt x="21600" y="20096"/>
                    <a:pt x="21600" y="19988"/>
                    <a:pt x="21600" y="19988"/>
                  </a:cubicBezTo>
                  <a:cubicBezTo>
                    <a:pt x="21600" y="19988"/>
                    <a:pt x="21600" y="19988"/>
                    <a:pt x="21600" y="19988"/>
                  </a:cubicBezTo>
                  <a:cubicBezTo>
                    <a:pt x="21600" y="10854"/>
                    <a:pt x="21600" y="10854"/>
                    <a:pt x="21600" y="10854"/>
                  </a:cubicBezTo>
                  <a:cubicBezTo>
                    <a:pt x="21102" y="10746"/>
                    <a:pt x="20437" y="10531"/>
                    <a:pt x="19772" y="10424"/>
                  </a:cubicBezTo>
                  <a:cubicBezTo>
                    <a:pt x="16449" y="9349"/>
                    <a:pt x="12794" y="7737"/>
                    <a:pt x="9471" y="5373"/>
                  </a:cubicBezTo>
                  <a:close/>
                </a:path>
              </a:pathLst>
            </a:custGeom>
            <a:solidFill>
              <a:srgbClr val="A5C7E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06" name="Freeform 24"/>
            <p:cNvSpPr/>
            <p:nvPr/>
          </p:nvSpPr>
          <p:spPr>
            <a:xfrm>
              <a:off x="484332" y="4500983"/>
              <a:ext cx="831104" cy="1132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060" extrusionOk="0">
                  <a:moveTo>
                    <a:pt x="20903" y="10573"/>
                  </a:moveTo>
                  <a:cubicBezTo>
                    <a:pt x="20729" y="12733"/>
                    <a:pt x="21600" y="18758"/>
                    <a:pt x="20381" y="20008"/>
                  </a:cubicBezTo>
                  <a:cubicBezTo>
                    <a:pt x="18639" y="21600"/>
                    <a:pt x="9581" y="21032"/>
                    <a:pt x="7142" y="20577"/>
                  </a:cubicBezTo>
                  <a:cubicBezTo>
                    <a:pt x="10277" y="20918"/>
                    <a:pt x="15852" y="18985"/>
                    <a:pt x="17419" y="17166"/>
                  </a:cubicBezTo>
                  <a:cubicBezTo>
                    <a:pt x="19335" y="15006"/>
                    <a:pt x="17245" y="12846"/>
                    <a:pt x="15155" y="11141"/>
                  </a:cubicBezTo>
                  <a:cubicBezTo>
                    <a:pt x="11497" y="8413"/>
                    <a:pt x="1045" y="4093"/>
                    <a:pt x="0" y="0"/>
                  </a:cubicBezTo>
                  <a:cubicBezTo>
                    <a:pt x="2090" y="1933"/>
                    <a:pt x="9232" y="5002"/>
                    <a:pt x="11845" y="6594"/>
                  </a:cubicBezTo>
                  <a:cubicBezTo>
                    <a:pt x="14110" y="7958"/>
                    <a:pt x="17419" y="10800"/>
                    <a:pt x="20903" y="10573"/>
                  </a:cubicBezTo>
                </a:path>
              </a:pathLst>
            </a:custGeom>
            <a:solidFill>
              <a:srgbClr val="82B3D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07" name="Freeform 25"/>
            <p:cNvSpPr/>
            <p:nvPr/>
          </p:nvSpPr>
          <p:spPr>
            <a:xfrm>
              <a:off x="1997871" y="971592"/>
              <a:ext cx="2204476" cy="1972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extrusionOk="0">
                  <a:moveTo>
                    <a:pt x="7752" y="15581"/>
                  </a:moveTo>
                  <a:cubicBezTo>
                    <a:pt x="7951" y="14311"/>
                    <a:pt x="8415" y="13308"/>
                    <a:pt x="8812" y="12104"/>
                  </a:cubicBezTo>
                  <a:cubicBezTo>
                    <a:pt x="11396" y="4146"/>
                    <a:pt x="16962" y="6554"/>
                    <a:pt x="20407" y="6353"/>
                  </a:cubicBezTo>
                  <a:cubicBezTo>
                    <a:pt x="21269" y="6152"/>
                    <a:pt x="21401" y="4012"/>
                    <a:pt x="20739" y="3812"/>
                  </a:cubicBezTo>
                  <a:cubicBezTo>
                    <a:pt x="20739" y="3812"/>
                    <a:pt x="19944" y="3678"/>
                    <a:pt x="17293" y="3544"/>
                  </a:cubicBezTo>
                  <a:cubicBezTo>
                    <a:pt x="17293" y="3544"/>
                    <a:pt x="19148" y="3277"/>
                    <a:pt x="20672" y="3143"/>
                  </a:cubicBezTo>
                  <a:cubicBezTo>
                    <a:pt x="21534" y="3009"/>
                    <a:pt x="21600" y="602"/>
                    <a:pt x="20805" y="334"/>
                  </a:cubicBezTo>
                  <a:cubicBezTo>
                    <a:pt x="17492" y="334"/>
                    <a:pt x="12523" y="0"/>
                    <a:pt x="9144" y="267"/>
                  </a:cubicBezTo>
                  <a:cubicBezTo>
                    <a:pt x="7951" y="334"/>
                    <a:pt x="6957" y="401"/>
                    <a:pt x="6228" y="401"/>
                  </a:cubicBezTo>
                  <a:cubicBezTo>
                    <a:pt x="6162" y="401"/>
                    <a:pt x="6162" y="401"/>
                    <a:pt x="6162" y="401"/>
                  </a:cubicBezTo>
                  <a:cubicBezTo>
                    <a:pt x="6162" y="401"/>
                    <a:pt x="6162" y="401"/>
                    <a:pt x="6162" y="401"/>
                  </a:cubicBezTo>
                  <a:cubicBezTo>
                    <a:pt x="5168" y="334"/>
                    <a:pt x="4439" y="267"/>
                    <a:pt x="3909" y="67"/>
                  </a:cubicBezTo>
                  <a:cubicBezTo>
                    <a:pt x="3843" y="0"/>
                    <a:pt x="3843" y="0"/>
                    <a:pt x="3843" y="0"/>
                  </a:cubicBezTo>
                  <a:cubicBezTo>
                    <a:pt x="2518" y="602"/>
                    <a:pt x="1259" y="2541"/>
                    <a:pt x="2187" y="6620"/>
                  </a:cubicBezTo>
                  <a:cubicBezTo>
                    <a:pt x="2319" y="6687"/>
                    <a:pt x="2319" y="6687"/>
                    <a:pt x="2319" y="6687"/>
                  </a:cubicBezTo>
                  <a:cubicBezTo>
                    <a:pt x="2650" y="6888"/>
                    <a:pt x="2849" y="7289"/>
                    <a:pt x="2584" y="8225"/>
                  </a:cubicBezTo>
                  <a:cubicBezTo>
                    <a:pt x="2584" y="8225"/>
                    <a:pt x="2584" y="8225"/>
                    <a:pt x="2584" y="8225"/>
                  </a:cubicBezTo>
                  <a:cubicBezTo>
                    <a:pt x="2584" y="8225"/>
                    <a:pt x="2584" y="8225"/>
                    <a:pt x="2584" y="8225"/>
                  </a:cubicBezTo>
                  <a:cubicBezTo>
                    <a:pt x="2452" y="8827"/>
                    <a:pt x="2187" y="9630"/>
                    <a:pt x="1656" y="10767"/>
                  </a:cubicBezTo>
                  <a:cubicBezTo>
                    <a:pt x="464" y="13508"/>
                    <a:pt x="0" y="16585"/>
                    <a:pt x="133" y="19059"/>
                  </a:cubicBezTo>
                  <a:cubicBezTo>
                    <a:pt x="133" y="19059"/>
                    <a:pt x="133" y="20931"/>
                    <a:pt x="0" y="21600"/>
                  </a:cubicBezTo>
                </a:path>
              </a:pathLst>
            </a:custGeom>
            <a:solidFill>
              <a:srgbClr val="A5C7E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08" name="Freeform 26"/>
            <p:cNvSpPr/>
            <p:nvPr/>
          </p:nvSpPr>
          <p:spPr>
            <a:xfrm>
              <a:off x="2020792" y="1787130"/>
              <a:ext cx="1011790" cy="1041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extrusionOk="0">
                  <a:moveTo>
                    <a:pt x="5682" y="8716"/>
                  </a:moveTo>
                  <a:cubicBezTo>
                    <a:pt x="7842" y="8337"/>
                    <a:pt x="10002" y="8463"/>
                    <a:pt x="12018" y="9221"/>
                  </a:cubicBezTo>
                  <a:cubicBezTo>
                    <a:pt x="13026" y="9600"/>
                    <a:pt x="13746" y="9979"/>
                    <a:pt x="14466" y="10611"/>
                  </a:cubicBezTo>
                  <a:cubicBezTo>
                    <a:pt x="15042" y="11116"/>
                    <a:pt x="15618" y="12126"/>
                    <a:pt x="16194" y="11368"/>
                  </a:cubicBezTo>
                  <a:cubicBezTo>
                    <a:pt x="16626" y="10989"/>
                    <a:pt x="16770" y="9347"/>
                    <a:pt x="16914" y="8716"/>
                  </a:cubicBezTo>
                  <a:cubicBezTo>
                    <a:pt x="17346" y="7705"/>
                    <a:pt x="17922" y="6821"/>
                    <a:pt x="18354" y="5811"/>
                  </a:cubicBezTo>
                  <a:cubicBezTo>
                    <a:pt x="19218" y="3916"/>
                    <a:pt x="20802" y="2021"/>
                    <a:pt x="21234" y="0"/>
                  </a:cubicBezTo>
                  <a:cubicBezTo>
                    <a:pt x="18642" y="2653"/>
                    <a:pt x="18066" y="5684"/>
                    <a:pt x="13458" y="6316"/>
                  </a:cubicBezTo>
                  <a:cubicBezTo>
                    <a:pt x="10146" y="6821"/>
                    <a:pt x="6258" y="6442"/>
                    <a:pt x="3522" y="8337"/>
                  </a:cubicBezTo>
                  <a:cubicBezTo>
                    <a:pt x="1794" y="9474"/>
                    <a:pt x="930" y="11495"/>
                    <a:pt x="642" y="13389"/>
                  </a:cubicBezTo>
                  <a:cubicBezTo>
                    <a:pt x="354" y="14653"/>
                    <a:pt x="498" y="15916"/>
                    <a:pt x="354" y="17305"/>
                  </a:cubicBezTo>
                  <a:cubicBezTo>
                    <a:pt x="210" y="18442"/>
                    <a:pt x="-366" y="20463"/>
                    <a:pt x="354" y="21600"/>
                  </a:cubicBezTo>
                  <a:cubicBezTo>
                    <a:pt x="1074" y="20084"/>
                    <a:pt x="1074" y="18821"/>
                    <a:pt x="1362" y="17305"/>
                  </a:cubicBezTo>
                  <a:cubicBezTo>
                    <a:pt x="1362" y="16547"/>
                    <a:pt x="1650" y="15789"/>
                    <a:pt x="1794" y="14905"/>
                  </a:cubicBezTo>
                  <a:cubicBezTo>
                    <a:pt x="2082" y="13768"/>
                    <a:pt x="1794" y="12632"/>
                    <a:pt x="2082" y="11621"/>
                  </a:cubicBezTo>
                </a:path>
              </a:pathLst>
            </a:custGeom>
            <a:solidFill>
              <a:srgbClr val="82B3D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09" name="Freeform 27"/>
            <p:cNvSpPr/>
            <p:nvPr/>
          </p:nvSpPr>
          <p:spPr>
            <a:xfrm>
              <a:off x="662516" y="1966065"/>
              <a:ext cx="4092607" cy="323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0696" extrusionOk="0">
                  <a:moveTo>
                    <a:pt x="20415" y="11312"/>
                  </a:moveTo>
                  <a:cubicBezTo>
                    <a:pt x="19820" y="9477"/>
                    <a:pt x="19191" y="8188"/>
                    <a:pt x="18702" y="7055"/>
                  </a:cubicBezTo>
                  <a:cubicBezTo>
                    <a:pt x="17898" y="5063"/>
                    <a:pt x="17898" y="5063"/>
                    <a:pt x="17898" y="5063"/>
                  </a:cubicBezTo>
                  <a:cubicBezTo>
                    <a:pt x="17828" y="4868"/>
                    <a:pt x="17828" y="4868"/>
                    <a:pt x="17828" y="4868"/>
                  </a:cubicBezTo>
                  <a:cubicBezTo>
                    <a:pt x="17758" y="4946"/>
                    <a:pt x="17653" y="5024"/>
                    <a:pt x="17549" y="5102"/>
                  </a:cubicBezTo>
                  <a:cubicBezTo>
                    <a:pt x="17549" y="5102"/>
                    <a:pt x="17549" y="5102"/>
                    <a:pt x="17549" y="5063"/>
                  </a:cubicBezTo>
                  <a:cubicBezTo>
                    <a:pt x="17549" y="4868"/>
                    <a:pt x="17549" y="4868"/>
                    <a:pt x="17549" y="4868"/>
                  </a:cubicBezTo>
                  <a:cubicBezTo>
                    <a:pt x="17758" y="3735"/>
                    <a:pt x="16954" y="2446"/>
                    <a:pt x="15591" y="1313"/>
                  </a:cubicBezTo>
                  <a:cubicBezTo>
                    <a:pt x="13914" y="-15"/>
                    <a:pt x="12271" y="-54"/>
                    <a:pt x="11747" y="24"/>
                  </a:cubicBezTo>
                  <a:cubicBezTo>
                    <a:pt x="11712" y="24"/>
                    <a:pt x="11712" y="24"/>
                    <a:pt x="11712" y="24"/>
                  </a:cubicBezTo>
                  <a:cubicBezTo>
                    <a:pt x="11362" y="727"/>
                    <a:pt x="10908" y="2641"/>
                    <a:pt x="10908" y="2641"/>
                  </a:cubicBezTo>
                  <a:cubicBezTo>
                    <a:pt x="10873" y="2602"/>
                    <a:pt x="10873" y="2602"/>
                    <a:pt x="10873" y="2563"/>
                  </a:cubicBezTo>
                  <a:cubicBezTo>
                    <a:pt x="10558" y="2094"/>
                    <a:pt x="10034" y="1743"/>
                    <a:pt x="9405" y="1626"/>
                  </a:cubicBezTo>
                  <a:cubicBezTo>
                    <a:pt x="8741" y="1469"/>
                    <a:pt x="8077" y="1587"/>
                    <a:pt x="7657" y="1899"/>
                  </a:cubicBezTo>
                  <a:cubicBezTo>
                    <a:pt x="7622" y="1938"/>
                    <a:pt x="7587" y="1977"/>
                    <a:pt x="7552" y="2016"/>
                  </a:cubicBezTo>
                  <a:cubicBezTo>
                    <a:pt x="7448" y="2211"/>
                    <a:pt x="7483" y="2797"/>
                    <a:pt x="7378" y="3735"/>
                  </a:cubicBezTo>
                  <a:cubicBezTo>
                    <a:pt x="7273" y="4477"/>
                    <a:pt x="7343" y="5688"/>
                    <a:pt x="6818" y="6000"/>
                  </a:cubicBezTo>
                  <a:cubicBezTo>
                    <a:pt x="6329" y="6274"/>
                    <a:pt x="4896" y="5024"/>
                    <a:pt x="4232" y="3891"/>
                  </a:cubicBezTo>
                  <a:cubicBezTo>
                    <a:pt x="4197" y="3852"/>
                    <a:pt x="4197" y="3852"/>
                    <a:pt x="4197" y="3852"/>
                  </a:cubicBezTo>
                  <a:cubicBezTo>
                    <a:pt x="3498" y="3071"/>
                    <a:pt x="3114" y="2915"/>
                    <a:pt x="2484" y="2993"/>
                  </a:cubicBezTo>
                  <a:cubicBezTo>
                    <a:pt x="2310" y="3032"/>
                    <a:pt x="2135" y="3071"/>
                    <a:pt x="1960" y="3149"/>
                  </a:cubicBezTo>
                  <a:cubicBezTo>
                    <a:pt x="807" y="3461"/>
                    <a:pt x="178" y="4047"/>
                    <a:pt x="3" y="4868"/>
                  </a:cubicBezTo>
                  <a:cubicBezTo>
                    <a:pt x="3" y="4907"/>
                    <a:pt x="3" y="4907"/>
                    <a:pt x="3" y="4907"/>
                  </a:cubicBezTo>
                  <a:cubicBezTo>
                    <a:pt x="-67" y="6469"/>
                    <a:pt x="1051" y="10023"/>
                    <a:pt x="2345" y="10922"/>
                  </a:cubicBezTo>
                  <a:cubicBezTo>
                    <a:pt x="3498" y="11703"/>
                    <a:pt x="2380" y="12015"/>
                    <a:pt x="2904" y="13109"/>
                  </a:cubicBezTo>
                  <a:cubicBezTo>
                    <a:pt x="3533" y="14515"/>
                    <a:pt x="6539" y="18734"/>
                    <a:pt x="11607" y="20140"/>
                  </a:cubicBezTo>
                  <a:cubicBezTo>
                    <a:pt x="16745" y="21546"/>
                    <a:pt x="17723" y="19905"/>
                    <a:pt x="18597" y="19398"/>
                  </a:cubicBezTo>
                  <a:cubicBezTo>
                    <a:pt x="18632" y="19398"/>
                    <a:pt x="18632" y="19398"/>
                    <a:pt x="18632" y="19398"/>
                  </a:cubicBezTo>
                  <a:cubicBezTo>
                    <a:pt x="18632" y="19398"/>
                    <a:pt x="18632" y="19398"/>
                    <a:pt x="18667" y="19359"/>
                  </a:cubicBezTo>
                  <a:cubicBezTo>
                    <a:pt x="20694" y="17601"/>
                    <a:pt x="21533" y="14867"/>
                    <a:pt x="20415" y="11312"/>
                  </a:cubicBezTo>
                  <a:close/>
                </a:path>
              </a:pathLst>
            </a:custGeom>
            <a:solidFill>
              <a:srgbClr val="FBE7E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10" name="Freeform 28"/>
            <p:cNvSpPr/>
            <p:nvPr/>
          </p:nvSpPr>
          <p:spPr>
            <a:xfrm>
              <a:off x="4259924" y="3058816"/>
              <a:ext cx="466516" cy="1884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27" h="21600" extrusionOk="0">
                  <a:moveTo>
                    <a:pt x="0" y="281"/>
                  </a:moveTo>
                  <a:cubicBezTo>
                    <a:pt x="3200" y="1964"/>
                    <a:pt x="7733" y="3857"/>
                    <a:pt x="11200" y="6452"/>
                  </a:cubicBezTo>
                  <a:cubicBezTo>
                    <a:pt x="13333" y="7925"/>
                    <a:pt x="13333" y="7925"/>
                    <a:pt x="13333" y="7925"/>
                  </a:cubicBezTo>
                  <a:cubicBezTo>
                    <a:pt x="20267" y="13184"/>
                    <a:pt x="17067" y="17743"/>
                    <a:pt x="3733" y="21390"/>
                  </a:cubicBezTo>
                  <a:cubicBezTo>
                    <a:pt x="4533" y="21600"/>
                    <a:pt x="4533" y="21600"/>
                    <a:pt x="4533" y="21600"/>
                  </a:cubicBezTo>
                  <a:cubicBezTo>
                    <a:pt x="18400" y="17883"/>
                    <a:pt x="21600" y="13255"/>
                    <a:pt x="14400" y="7784"/>
                  </a:cubicBezTo>
                  <a:cubicBezTo>
                    <a:pt x="12533" y="6312"/>
                    <a:pt x="12533" y="6312"/>
                    <a:pt x="12533" y="6312"/>
                  </a:cubicBezTo>
                  <a:cubicBezTo>
                    <a:pt x="9067" y="3717"/>
                    <a:pt x="4267" y="1753"/>
                    <a:pt x="1067" y="0"/>
                  </a:cubicBezTo>
                </a:path>
              </a:pathLst>
            </a:custGeom>
            <a:solidFill>
              <a:srgbClr val="F3AE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11" name="Freeform 29"/>
            <p:cNvSpPr/>
            <p:nvPr/>
          </p:nvSpPr>
          <p:spPr>
            <a:xfrm>
              <a:off x="460837" y="667493"/>
              <a:ext cx="882085" cy="1589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907" y="21600"/>
                  </a:moveTo>
                  <a:cubicBezTo>
                    <a:pt x="2414" y="20022"/>
                    <a:pt x="4088" y="19357"/>
                    <a:pt x="5428" y="18692"/>
                  </a:cubicBezTo>
                  <a:cubicBezTo>
                    <a:pt x="7102" y="17862"/>
                    <a:pt x="9279" y="17197"/>
                    <a:pt x="11455" y="17197"/>
                  </a:cubicBezTo>
                  <a:cubicBezTo>
                    <a:pt x="13465" y="17114"/>
                    <a:pt x="11958" y="16865"/>
                    <a:pt x="13297" y="17031"/>
                  </a:cubicBezTo>
                  <a:cubicBezTo>
                    <a:pt x="14637" y="17197"/>
                    <a:pt x="16814" y="17280"/>
                    <a:pt x="18153" y="17695"/>
                  </a:cubicBezTo>
                  <a:cubicBezTo>
                    <a:pt x="18321" y="17778"/>
                    <a:pt x="18655" y="17862"/>
                    <a:pt x="18990" y="18028"/>
                  </a:cubicBezTo>
                  <a:cubicBezTo>
                    <a:pt x="18990" y="18028"/>
                    <a:pt x="18990" y="18028"/>
                    <a:pt x="19158" y="18111"/>
                  </a:cubicBezTo>
                  <a:cubicBezTo>
                    <a:pt x="19325" y="18194"/>
                    <a:pt x="19493" y="18194"/>
                    <a:pt x="19660" y="18277"/>
                  </a:cubicBezTo>
                  <a:cubicBezTo>
                    <a:pt x="19660" y="18360"/>
                    <a:pt x="19828" y="18360"/>
                    <a:pt x="19828" y="18443"/>
                  </a:cubicBezTo>
                  <a:cubicBezTo>
                    <a:pt x="19995" y="18526"/>
                    <a:pt x="20162" y="18609"/>
                    <a:pt x="20330" y="18692"/>
                  </a:cubicBezTo>
                  <a:cubicBezTo>
                    <a:pt x="20330" y="18692"/>
                    <a:pt x="20497" y="18692"/>
                    <a:pt x="20497" y="18775"/>
                  </a:cubicBezTo>
                  <a:cubicBezTo>
                    <a:pt x="20665" y="18858"/>
                    <a:pt x="21000" y="19025"/>
                    <a:pt x="21167" y="19108"/>
                  </a:cubicBezTo>
                  <a:cubicBezTo>
                    <a:pt x="21502" y="18775"/>
                    <a:pt x="21502" y="18775"/>
                    <a:pt x="21502" y="18775"/>
                  </a:cubicBezTo>
                  <a:cubicBezTo>
                    <a:pt x="20497" y="17446"/>
                    <a:pt x="19995" y="8308"/>
                    <a:pt x="19828" y="2825"/>
                  </a:cubicBezTo>
                  <a:cubicBezTo>
                    <a:pt x="19660" y="1163"/>
                    <a:pt x="19660" y="831"/>
                    <a:pt x="19660" y="166"/>
                  </a:cubicBezTo>
                  <a:cubicBezTo>
                    <a:pt x="18990" y="748"/>
                    <a:pt x="14972" y="1163"/>
                    <a:pt x="10116" y="1163"/>
                  </a:cubicBezTo>
                  <a:cubicBezTo>
                    <a:pt x="4925" y="1163"/>
                    <a:pt x="572" y="665"/>
                    <a:pt x="572" y="0"/>
                  </a:cubicBezTo>
                  <a:cubicBezTo>
                    <a:pt x="572" y="0"/>
                    <a:pt x="572" y="166"/>
                    <a:pt x="404" y="249"/>
                  </a:cubicBezTo>
                  <a:cubicBezTo>
                    <a:pt x="237" y="1080"/>
                    <a:pt x="237" y="1246"/>
                    <a:pt x="69" y="2575"/>
                  </a:cubicBezTo>
                  <a:cubicBezTo>
                    <a:pt x="-98" y="5649"/>
                    <a:pt x="69" y="9720"/>
                    <a:pt x="237" y="13043"/>
                  </a:cubicBezTo>
                  <a:cubicBezTo>
                    <a:pt x="404" y="15452"/>
                    <a:pt x="739" y="19108"/>
                    <a:pt x="907" y="21600"/>
                  </a:cubicBezTo>
                  <a:close/>
                </a:path>
              </a:pathLst>
            </a:custGeom>
            <a:solidFill>
              <a:srgbClr val="A5C7E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12" name="Freeform 30"/>
            <p:cNvSpPr/>
            <p:nvPr/>
          </p:nvSpPr>
          <p:spPr>
            <a:xfrm>
              <a:off x="2790415" y="5454748"/>
              <a:ext cx="853086" cy="281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12" y="4226"/>
                  </a:moveTo>
                  <a:cubicBezTo>
                    <a:pt x="4666" y="2817"/>
                    <a:pt x="2246" y="1409"/>
                    <a:pt x="0" y="0"/>
                  </a:cubicBezTo>
                  <a:cubicBezTo>
                    <a:pt x="0" y="14087"/>
                    <a:pt x="0" y="14087"/>
                    <a:pt x="0" y="14087"/>
                  </a:cubicBezTo>
                  <a:cubicBezTo>
                    <a:pt x="0" y="14557"/>
                    <a:pt x="0" y="15965"/>
                    <a:pt x="0" y="16435"/>
                  </a:cubicBezTo>
                  <a:cubicBezTo>
                    <a:pt x="1037" y="19252"/>
                    <a:pt x="5357" y="21600"/>
                    <a:pt x="10714" y="21600"/>
                  </a:cubicBezTo>
                  <a:cubicBezTo>
                    <a:pt x="15725" y="21600"/>
                    <a:pt x="20045" y="19252"/>
                    <a:pt x="21254" y="16904"/>
                  </a:cubicBezTo>
                  <a:cubicBezTo>
                    <a:pt x="21427" y="16435"/>
                    <a:pt x="21600" y="15496"/>
                    <a:pt x="21600" y="15496"/>
                  </a:cubicBezTo>
                  <a:cubicBezTo>
                    <a:pt x="21600" y="9861"/>
                    <a:pt x="21600" y="9861"/>
                    <a:pt x="21600" y="9861"/>
                  </a:cubicBezTo>
                  <a:cubicBezTo>
                    <a:pt x="17453" y="9861"/>
                    <a:pt x="12614" y="7983"/>
                    <a:pt x="6912" y="4226"/>
                  </a:cubicBezTo>
                  <a:close/>
                </a:path>
              </a:pathLst>
            </a:custGeom>
            <a:solidFill>
              <a:srgbClr val="F793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13" name="Freeform 31"/>
            <p:cNvSpPr/>
            <p:nvPr/>
          </p:nvSpPr>
          <p:spPr>
            <a:xfrm>
              <a:off x="787040" y="712387"/>
              <a:ext cx="214648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84" y="21600"/>
                    <a:pt x="18116" y="21600"/>
                    <a:pt x="21600" y="0"/>
                  </a:cubicBezTo>
                </a:path>
              </a:pathLst>
            </a:custGeom>
            <a:solidFill>
              <a:srgbClr val="EEB1D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14" name="Freeform 32"/>
            <p:cNvSpPr/>
            <p:nvPr/>
          </p:nvSpPr>
          <p:spPr>
            <a:xfrm>
              <a:off x="766358" y="2294467"/>
              <a:ext cx="2595819" cy="265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7" h="21446" extrusionOk="0">
                  <a:moveTo>
                    <a:pt x="15525" y="4262"/>
                  </a:moveTo>
                  <a:cubicBezTo>
                    <a:pt x="15581" y="5051"/>
                    <a:pt x="15244" y="6826"/>
                    <a:pt x="15638" y="7517"/>
                  </a:cubicBezTo>
                  <a:cubicBezTo>
                    <a:pt x="15975" y="8256"/>
                    <a:pt x="15975" y="8700"/>
                    <a:pt x="16144" y="9292"/>
                  </a:cubicBezTo>
                  <a:cubicBezTo>
                    <a:pt x="16313" y="9884"/>
                    <a:pt x="16144" y="11511"/>
                    <a:pt x="16482" y="12201"/>
                  </a:cubicBezTo>
                  <a:cubicBezTo>
                    <a:pt x="16819" y="12941"/>
                    <a:pt x="16931" y="13286"/>
                    <a:pt x="17213" y="13681"/>
                  </a:cubicBezTo>
                  <a:cubicBezTo>
                    <a:pt x="17438" y="14075"/>
                    <a:pt x="17888" y="15555"/>
                    <a:pt x="18450" y="16147"/>
                  </a:cubicBezTo>
                  <a:cubicBezTo>
                    <a:pt x="19069" y="16788"/>
                    <a:pt x="19069" y="17281"/>
                    <a:pt x="19463" y="17577"/>
                  </a:cubicBezTo>
                  <a:cubicBezTo>
                    <a:pt x="19857" y="17922"/>
                    <a:pt x="19688" y="18267"/>
                    <a:pt x="19969" y="18563"/>
                  </a:cubicBezTo>
                  <a:cubicBezTo>
                    <a:pt x="20307" y="18859"/>
                    <a:pt x="20475" y="18908"/>
                    <a:pt x="20700" y="19106"/>
                  </a:cubicBezTo>
                  <a:cubicBezTo>
                    <a:pt x="20925" y="19352"/>
                    <a:pt x="21432" y="19796"/>
                    <a:pt x="21263" y="20141"/>
                  </a:cubicBezTo>
                  <a:cubicBezTo>
                    <a:pt x="21094" y="20486"/>
                    <a:pt x="21544" y="21325"/>
                    <a:pt x="21263" y="21423"/>
                  </a:cubicBezTo>
                  <a:cubicBezTo>
                    <a:pt x="20982" y="21522"/>
                    <a:pt x="21038" y="21275"/>
                    <a:pt x="20475" y="21127"/>
                  </a:cubicBezTo>
                  <a:cubicBezTo>
                    <a:pt x="19857" y="20980"/>
                    <a:pt x="19294" y="20684"/>
                    <a:pt x="19013" y="20782"/>
                  </a:cubicBezTo>
                  <a:cubicBezTo>
                    <a:pt x="18732" y="20881"/>
                    <a:pt x="17888" y="20585"/>
                    <a:pt x="17944" y="20289"/>
                  </a:cubicBezTo>
                  <a:cubicBezTo>
                    <a:pt x="18000" y="19944"/>
                    <a:pt x="17719" y="19796"/>
                    <a:pt x="17719" y="19796"/>
                  </a:cubicBezTo>
                  <a:cubicBezTo>
                    <a:pt x="17719" y="19796"/>
                    <a:pt x="17213" y="19500"/>
                    <a:pt x="16988" y="19500"/>
                  </a:cubicBezTo>
                  <a:cubicBezTo>
                    <a:pt x="16819" y="19500"/>
                    <a:pt x="16594" y="19352"/>
                    <a:pt x="16256" y="19451"/>
                  </a:cubicBezTo>
                  <a:cubicBezTo>
                    <a:pt x="15919" y="19549"/>
                    <a:pt x="15694" y="19895"/>
                    <a:pt x="15525" y="19845"/>
                  </a:cubicBezTo>
                  <a:cubicBezTo>
                    <a:pt x="15300" y="19796"/>
                    <a:pt x="15075" y="19747"/>
                    <a:pt x="14907" y="19549"/>
                  </a:cubicBezTo>
                  <a:cubicBezTo>
                    <a:pt x="14738" y="19352"/>
                    <a:pt x="14907" y="19155"/>
                    <a:pt x="14513" y="18958"/>
                  </a:cubicBezTo>
                  <a:cubicBezTo>
                    <a:pt x="14119" y="18711"/>
                    <a:pt x="14513" y="18317"/>
                    <a:pt x="13838" y="18415"/>
                  </a:cubicBezTo>
                  <a:cubicBezTo>
                    <a:pt x="13219" y="18514"/>
                    <a:pt x="13275" y="18859"/>
                    <a:pt x="12769" y="18366"/>
                  </a:cubicBezTo>
                  <a:cubicBezTo>
                    <a:pt x="12206" y="17873"/>
                    <a:pt x="12206" y="17577"/>
                    <a:pt x="12038" y="17429"/>
                  </a:cubicBezTo>
                  <a:cubicBezTo>
                    <a:pt x="11869" y="17281"/>
                    <a:pt x="12038" y="16936"/>
                    <a:pt x="11757" y="16738"/>
                  </a:cubicBezTo>
                  <a:cubicBezTo>
                    <a:pt x="11475" y="16541"/>
                    <a:pt x="11475" y="16147"/>
                    <a:pt x="11138" y="16147"/>
                  </a:cubicBezTo>
                  <a:cubicBezTo>
                    <a:pt x="10744" y="16147"/>
                    <a:pt x="10238" y="16097"/>
                    <a:pt x="10238" y="16097"/>
                  </a:cubicBezTo>
                  <a:cubicBezTo>
                    <a:pt x="10238" y="16097"/>
                    <a:pt x="10294" y="16097"/>
                    <a:pt x="9731" y="15949"/>
                  </a:cubicBezTo>
                  <a:cubicBezTo>
                    <a:pt x="9113" y="15752"/>
                    <a:pt x="9450" y="16295"/>
                    <a:pt x="9113" y="15752"/>
                  </a:cubicBezTo>
                  <a:cubicBezTo>
                    <a:pt x="8831" y="15160"/>
                    <a:pt x="9000" y="14618"/>
                    <a:pt x="8550" y="14618"/>
                  </a:cubicBezTo>
                  <a:cubicBezTo>
                    <a:pt x="8100" y="14618"/>
                    <a:pt x="7650" y="14667"/>
                    <a:pt x="7650" y="14667"/>
                  </a:cubicBezTo>
                  <a:cubicBezTo>
                    <a:pt x="7032" y="14470"/>
                    <a:pt x="7032" y="14470"/>
                    <a:pt x="7032" y="14470"/>
                  </a:cubicBezTo>
                  <a:cubicBezTo>
                    <a:pt x="7032" y="14470"/>
                    <a:pt x="6975" y="14223"/>
                    <a:pt x="6807" y="13977"/>
                  </a:cubicBezTo>
                  <a:cubicBezTo>
                    <a:pt x="6638" y="13730"/>
                    <a:pt x="6863" y="13632"/>
                    <a:pt x="6582" y="13237"/>
                  </a:cubicBezTo>
                  <a:cubicBezTo>
                    <a:pt x="6244" y="12892"/>
                    <a:pt x="6244" y="12744"/>
                    <a:pt x="5850" y="12497"/>
                  </a:cubicBezTo>
                  <a:cubicBezTo>
                    <a:pt x="5457" y="12251"/>
                    <a:pt x="5513" y="11906"/>
                    <a:pt x="5344" y="11758"/>
                  </a:cubicBezTo>
                  <a:cubicBezTo>
                    <a:pt x="5175" y="11610"/>
                    <a:pt x="5232" y="11462"/>
                    <a:pt x="5063" y="11215"/>
                  </a:cubicBezTo>
                  <a:cubicBezTo>
                    <a:pt x="4950" y="11067"/>
                    <a:pt x="4275" y="10623"/>
                    <a:pt x="4107" y="10278"/>
                  </a:cubicBezTo>
                  <a:cubicBezTo>
                    <a:pt x="3994" y="10032"/>
                    <a:pt x="4332" y="9785"/>
                    <a:pt x="4725" y="9834"/>
                  </a:cubicBezTo>
                  <a:cubicBezTo>
                    <a:pt x="6019" y="9884"/>
                    <a:pt x="7257" y="10771"/>
                    <a:pt x="8325" y="11215"/>
                  </a:cubicBezTo>
                  <a:cubicBezTo>
                    <a:pt x="8325" y="11215"/>
                    <a:pt x="7425" y="10426"/>
                    <a:pt x="5682" y="9588"/>
                  </a:cubicBezTo>
                  <a:cubicBezTo>
                    <a:pt x="3713" y="8651"/>
                    <a:pt x="3038" y="9341"/>
                    <a:pt x="2757" y="9243"/>
                  </a:cubicBezTo>
                  <a:cubicBezTo>
                    <a:pt x="2475" y="9144"/>
                    <a:pt x="2419" y="9045"/>
                    <a:pt x="2025" y="8651"/>
                  </a:cubicBezTo>
                  <a:cubicBezTo>
                    <a:pt x="1688" y="8306"/>
                    <a:pt x="1407" y="7862"/>
                    <a:pt x="1182" y="7517"/>
                  </a:cubicBezTo>
                  <a:cubicBezTo>
                    <a:pt x="957" y="7171"/>
                    <a:pt x="1125" y="7270"/>
                    <a:pt x="1013" y="6974"/>
                  </a:cubicBezTo>
                  <a:cubicBezTo>
                    <a:pt x="900" y="6727"/>
                    <a:pt x="957" y="6727"/>
                    <a:pt x="732" y="6432"/>
                  </a:cubicBezTo>
                  <a:cubicBezTo>
                    <a:pt x="450" y="6136"/>
                    <a:pt x="338" y="6136"/>
                    <a:pt x="338" y="5741"/>
                  </a:cubicBezTo>
                  <a:cubicBezTo>
                    <a:pt x="338" y="5347"/>
                    <a:pt x="507" y="5445"/>
                    <a:pt x="225" y="5149"/>
                  </a:cubicBezTo>
                  <a:cubicBezTo>
                    <a:pt x="-56" y="4804"/>
                    <a:pt x="113" y="4607"/>
                    <a:pt x="113" y="4311"/>
                  </a:cubicBezTo>
                  <a:cubicBezTo>
                    <a:pt x="113" y="4015"/>
                    <a:pt x="57" y="3867"/>
                    <a:pt x="0" y="3522"/>
                  </a:cubicBezTo>
                  <a:cubicBezTo>
                    <a:pt x="225" y="3029"/>
                    <a:pt x="338" y="2782"/>
                    <a:pt x="900" y="2486"/>
                  </a:cubicBezTo>
                  <a:cubicBezTo>
                    <a:pt x="1294" y="2338"/>
                    <a:pt x="2194" y="2190"/>
                    <a:pt x="2644" y="2092"/>
                  </a:cubicBezTo>
                  <a:cubicBezTo>
                    <a:pt x="3207" y="1993"/>
                    <a:pt x="3038" y="1944"/>
                    <a:pt x="3432" y="1993"/>
                  </a:cubicBezTo>
                  <a:cubicBezTo>
                    <a:pt x="3825" y="2043"/>
                    <a:pt x="4332" y="2043"/>
                    <a:pt x="4613" y="2141"/>
                  </a:cubicBezTo>
                  <a:cubicBezTo>
                    <a:pt x="5682" y="2486"/>
                    <a:pt x="5794" y="3719"/>
                    <a:pt x="6525" y="4360"/>
                  </a:cubicBezTo>
                  <a:cubicBezTo>
                    <a:pt x="6694" y="4558"/>
                    <a:pt x="6919" y="4607"/>
                    <a:pt x="7088" y="4854"/>
                  </a:cubicBezTo>
                  <a:cubicBezTo>
                    <a:pt x="7257" y="5051"/>
                    <a:pt x="7257" y="5297"/>
                    <a:pt x="7481" y="5495"/>
                  </a:cubicBezTo>
                  <a:cubicBezTo>
                    <a:pt x="7763" y="5790"/>
                    <a:pt x="8831" y="5790"/>
                    <a:pt x="8719" y="6284"/>
                  </a:cubicBezTo>
                  <a:cubicBezTo>
                    <a:pt x="8888" y="6826"/>
                    <a:pt x="8438" y="7566"/>
                    <a:pt x="8888" y="8601"/>
                  </a:cubicBezTo>
                  <a:cubicBezTo>
                    <a:pt x="9338" y="9686"/>
                    <a:pt x="10125" y="10081"/>
                    <a:pt x="10125" y="10081"/>
                  </a:cubicBezTo>
                  <a:cubicBezTo>
                    <a:pt x="9675" y="8848"/>
                    <a:pt x="8888" y="8207"/>
                    <a:pt x="9563" y="7418"/>
                  </a:cubicBezTo>
                  <a:cubicBezTo>
                    <a:pt x="10181" y="6678"/>
                    <a:pt x="9956" y="6777"/>
                    <a:pt x="10181" y="6333"/>
                  </a:cubicBezTo>
                  <a:cubicBezTo>
                    <a:pt x="10125" y="6432"/>
                    <a:pt x="10125" y="6432"/>
                    <a:pt x="10125" y="6432"/>
                  </a:cubicBezTo>
                  <a:cubicBezTo>
                    <a:pt x="10125" y="6284"/>
                    <a:pt x="10181" y="5938"/>
                    <a:pt x="10238" y="5790"/>
                  </a:cubicBezTo>
                  <a:cubicBezTo>
                    <a:pt x="10407" y="5593"/>
                    <a:pt x="10744" y="5643"/>
                    <a:pt x="10913" y="5445"/>
                  </a:cubicBezTo>
                  <a:cubicBezTo>
                    <a:pt x="11194" y="5051"/>
                    <a:pt x="10857" y="4706"/>
                    <a:pt x="11306" y="4360"/>
                  </a:cubicBezTo>
                  <a:cubicBezTo>
                    <a:pt x="11250" y="4410"/>
                    <a:pt x="11250" y="4410"/>
                    <a:pt x="11250" y="4410"/>
                  </a:cubicBezTo>
                  <a:cubicBezTo>
                    <a:pt x="11925" y="4114"/>
                    <a:pt x="13444" y="3423"/>
                    <a:pt x="13444" y="2930"/>
                  </a:cubicBezTo>
                  <a:cubicBezTo>
                    <a:pt x="13050" y="3670"/>
                    <a:pt x="11925" y="3522"/>
                    <a:pt x="11644" y="3275"/>
                  </a:cubicBezTo>
                  <a:cubicBezTo>
                    <a:pt x="11475" y="3226"/>
                    <a:pt x="11700" y="2930"/>
                    <a:pt x="11700" y="2930"/>
                  </a:cubicBezTo>
                  <a:cubicBezTo>
                    <a:pt x="11588" y="2782"/>
                    <a:pt x="11869" y="2634"/>
                    <a:pt x="11813" y="2536"/>
                  </a:cubicBezTo>
                  <a:cubicBezTo>
                    <a:pt x="11757" y="2388"/>
                    <a:pt x="11757" y="2190"/>
                    <a:pt x="11757" y="1944"/>
                  </a:cubicBezTo>
                  <a:cubicBezTo>
                    <a:pt x="11813" y="1303"/>
                    <a:pt x="11925" y="563"/>
                    <a:pt x="12038" y="267"/>
                  </a:cubicBezTo>
                  <a:cubicBezTo>
                    <a:pt x="12600" y="21"/>
                    <a:pt x="13331" y="-78"/>
                    <a:pt x="14119" y="70"/>
                  </a:cubicBezTo>
                  <a:cubicBezTo>
                    <a:pt x="14850" y="169"/>
                    <a:pt x="15413" y="464"/>
                    <a:pt x="15806" y="859"/>
                  </a:cubicBezTo>
                  <a:cubicBezTo>
                    <a:pt x="15750" y="1155"/>
                    <a:pt x="15694" y="1549"/>
                    <a:pt x="15694" y="2043"/>
                  </a:cubicBezTo>
                  <a:cubicBezTo>
                    <a:pt x="15525" y="2141"/>
                    <a:pt x="15806" y="2437"/>
                    <a:pt x="15694" y="2634"/>
                  </a:cubicBezTo>
                  <a:cubicBezTo>
                    <a:pt x="15581" y="2881"/>
                    <a:pt x="15750" y="2881"/>
                    <a:pt x="15694" y="3325"/>
                  </a:cubicBezTo>
                  <a:cubicBezTo>
                    <a:pt x="15638" y="3769"/>
                    <a:pt x="15806" y="3719"/>
                    <a:pt x="15525" y="3670"/>
                  </a:cubicBezTo>
                  <a:cubicBezTo>
                    <a:pt x="14907" y="3670"/>
                    <a:pt x="13782" y="3621"/>
                    <a:pt x="13556" y="2930"/>
                  </a:cubicBezTo>
                  <a:cubicBezTo>
                    <a:pt x="13500" y="3621"/>
                    <a:pt x="14625" y="4064"/>
                    <a:pt x="15525" y="4262"/>
                  </a:cubicBezTo>
                  <a:close/>
                </a:path>
              </a:pathLst>
            </a:custGeom>
            <a:solidFill>
              <a:srgbClr val="DB899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15" name="Freeform 33"/>
            <p:cNvSpPr/>
            <p:nvPr/>
          </p:nvSpPr>
          <p:spPr>
            <a:xfrm>
              <a:off x="938031" y="2760561"/>
              <a:ext cx="2096292" cy="1844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1136" extrusionOk="0">
                  <a:moveTo>
                    <a:pt x="2367" y="7516"/>
                  </a:moveTo>
                  <a:cubicBezTo>
                    <a:pt x="1273" y="7027"/>
                    <a:pt x="931" y="5279"/>
                    <a:pt x="521" y="4301"/>
                  </a:cubicBezTo>
                  <a:cubicBezTo>
                    <a:pt x="179" y="3392"/>
                    <a:pt x="-299" y="2553"/>
                    <a:pt x="248" y="1644"/>
                  </a:cubicBezTo>
                  <a:cubicBezTo>
                    <a:pt x="1000" y="456"/>
                    <a:pt x="3666" y="177"/>
                    <a:pt x="4554" y="1225"/>
                  </a:cubicBezTo>
                  <a:cubicBezTo>
                    <a:pt x="4828" y="1575"/>
                    <a:pt x="4896" y="2064"/>
                    <a:pt x="5169" y="2344"/>
                  </a:cubicBezTo>
                  <a:cubicBezTo>
                    <a:pt x="5511" y="2693"/>
                    <a:pt x="6126" y="2833"/>
                    <a:pt x="6536" y="3182"/>
                  </a:cubicBezTo>
                  <a:cubicBezTo>
                    <a:pt x="7220" y="3742"/>
                    <a:pt x="7698" y="4580"/>
                    <a:pt x="7972" y="5419"/>
                  </a:cubicBezTo>
                  <a:cubicBezTo>
                    <a:pt x="8382" y="6817"/>
                    <a:pt x="9271" y="8215"/>
                    <a:pt x="10501" y="8914"/>
                  </a:cubicBezTo>
                  <a:cubicBezTo>
                    <a:pt x="9954" y="7796"/>
                    <a:pt x="10228" y="5699"/>
                    <a:pt x="11116" y="4790"/>
                  </a:cubicBezTo>
                  <a:cubicBezTo>
                    <a:pt x="12210" y="3742"/>
                    <a:pt x="12210" y="3532"/>
                    <a:pt x="12620" y="1994"/>
                  </a:cubicBezTo>
                  <a:cubicBezTo>
                    <a:pt x="12757" y="1435"/>
                    <a:pt x="13645" y="736"/>
                    <a:pt x="14124" y="316"/>
                  </a:cubicBezTo>
                  <a:cubicBezTo>
                    <a:pt x="14534" y="-33"/>
                    <a:pt x="14602" y="-173"/>
                    <a:pt x="14944" y="316"/>
                  </a:cubicBezTo>
                  <a:cubicBezTo>
                    <a:pt x="15217" y="596"/>
                    <a:pt x="15491" y="1155"/>
                    <a:pt x="15628" y="1505"/>
                  </a:cubicBezTo>
                  <a:cubicBezTo>
                    <a:pt x="15969" y="2553"/>
                    <a:pt x="15969" y="2413"/>
                    <a:pt x="15901" y="3462"/>
                  </a:cubicBezTo>
                  <a:cubicBezTo>
                    <a:pt x="15764" y="5140"/>
                    <a:pt x="16585" y="6817"/>
                    <a:pt x="16858" y="8425"/>
                  </a:cubicBezTo>
                  <a:cubicBezTo>
                    <a:pt x="17063" y="9963"/>
                    <a:pt x="16653" y="11361"/>
                    <a:pt x="17063" y="12829"/>
                  </a:cubicBezTo>
                  <a:cubicBezTo>
                    <a:pt x="17542" y="14507"/>
                    <a:pt x="18225" y="16324"/>
                    <a:pt x="19114" y="17792"/>
                  </a:cubicBezTo>
                  <a:cubicBezTo>
                    <a:pt x="19592" y="18421"/>
                    <a:pt x="20071" y="19050"/>
                    <a:pt x="20481" y="19749"/>
                  </a:cubicBezTo>
                  <a:cubicBezTo>
                    <a:pt x="20823" y="20309"/>
                    <a:pt x="21301" y="20868"/>
                    <a:pt x="20481" y="21077"/>
                  </a:cubicBezTo>
                  <a:cubicBezTo>
                    <a:pt x="19182" y="21427"/>
                    <a:pt x="18567" y="20099"/>
                    <a:pt x="17336" y="19959"/>
                  </a:cubicBezTo>
                  <a:cubicBezTo>
                    <a:pt x="15969" y="19819"/>
                    <a:pt x="14602" y="19330"/>
                    <a:pt x="13850" y="18072"/>
                  </a:cubicBezTo>
                  <a:cubicBezTo>
                    <a:pt x="13440" y="17303"/>
                    <a:pt x="13304" y="16674"/>
                    <a:pt x="12552" y="16254"/>
                  </a:cubicBezTo>
                  <a:cubicBezTo>
                    <a:pt x="11868" y="15905"/>
                    <a:pt x="11048" y="15905"/>
                    <a:pt x="10706" y="15345"/>
                  </a:cubicBezTo>
                  <a:cubicBezTo>
                    <a:pt x="10569" y="15066"/>
                    <a:pt x="10501" y="14786"/>
                    <a:pt x="10228" y="14507"/>
                  </a:cubicBezTo>
                  <a:cubicBezTo>
                    <a:pt x="9954" y="14227"/>
                    <a:pt x="9544" y="14157"/>
                    <a:pt x="9202" y="13947"/>
                  </a:cubicBezTo>
                  <a:cubicBezTo>
                    <a:pt x="8792" y="13738"/>
                    <a:pt x="8450" y="13528"/>
                    <a:pt x="8040" y="13318"/>
                  </a:cubicBezTo>
                  <a:cubicBezTo>
                    <a:pt x="7698" y="13178"/>
                    <a:pt x="7220" y="13178"/>
                    <a:pt x="6878" y="12899"/>
                  </a:cubicBezTo>
                  <a:cubicBezTo>
                    <a:pt x="6536" y="12619"/>
                    <a:pt x="6195" y="11641"/>
                    <a:pt x="6468" y="11221"/>
                  </a:cubicBezTo>
                  <a:cubicBezTo>
                    <a:pt x="6742" y="10872"/>
                    <a:pt x="8655" y="11151"/>
                    <a:pt x="8997" y="10732"/>
                  </a:cubicBezTo>
                  <a:cubicBezTo>
                    <a:pt x="7562" y="9683"/>
                    <a:pt x="5443" y="6328"/>
                    <a:pt x="3392" y="6608"/>
                  </a:cubicBezTo>
                </a:path>
              </a:pathLst>
            </a:custGeom>
            <a:solidFill>
              <a:srgbClr val="E29CA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16" name="Freeform 34"/>
            <p:cNvSpPr/>
            <p:nvPr/>
          </p:nvSpPr>
          <p:spPr>
            <a:xfrm>
              <a:off x="1893299" y="3224689"/>
              <a:ext cx="786492" cy="694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8" h="20231" extrusionOk="0">
                  <a:moveTo>
                    <a:pt x="1831" y="0"/>
                  </a:moveTo>
                  <a:cubicBezTo>
                    <a:pt x="0" y="2321"/>
                    <a:pt x="6224" y="9104"/>
                    <a:pt x="8054" y="10354"/>
                  </a:cubicBezTo>
                  <a:cubicBezTo>
                    <a:pt x="9702" y="11603"/>
                    <a:pt x="11898" y="12139"/>
                    <a:pt x="13729" y="12317"/>
                  </a:cubicBezTo>
                  <a:cubicBezTo>
                    <a:pt x="15010" y="12496"/>
                    <a:pt x="19220" y="12139"/>
                    <a:pt x="20319" y="12853"/>
                  </a:cubicBezTo>
                  <a:cubicBezTo>
                    <a:pt x="21600" y="13745"/>
                    <a:pt x="20868" y="18208"/>
                    <a:pt x="19769" y="19458"/>
                  </a:cubicBezTo>
                  <a:cubicBezTo>
                    <a:pt x="17573" y="21600"/>
                    <a:pt x="9885" y="18744"/>
                    <a:pt x="7688" y="17494"/>
                  </a:cubicBezTo>
                  <a:cubicBezTo>
                    <a:pt x="4942" y="15888"/>
                    <a:pt x="3844" y="13745"/>
                    <a:pt x="2014" y="11425"/>
                  </a:cubicBezTo>
                  <a:cubicBezTo>
                    <a:pt x="915" y="10354"/>
                    <a:pt x="2929" y="10711"/>
                    <a:pt x="2563" y="8926"/>
                  </a:cubicBezTo>
                  <a:cubicBezTo>
                    <a:pt x="2380" y="7676"/>
                    <a:pt x="549" y="3570"/>
                    <a:pt x="0" y="2142"/>
                  </a:cubicBezTo>
                </a:path>
              </a:pathLst>
            </a:custGeom>
            <a:solidFill>
              <a:srgbClr val="DB899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17" name="Freeform 35"/>
            <p:cNvSpPr/>
            <p:nvPr/>
          </p:nvSpPr>
          <p:spPr>
            <a:xfrm>
              <a:off x="0" y="1155894"/>
              <a:ext cx="330227" cy="142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300" y="0"/>
                    <a:pt x="7650" y="3757"/>
                    <a:pt x="4500" y="3757"/>
                  </a:cubicBezTo>
                  <a:cubicBezTo>
                    <a:pt x="1800" y="5635"/>
                    <a:pt x="0" y="13148"/>
                    <a:pt x="0" y="21600"/>
                  </a:cubicBezTo>
                </a:path>
              </a:pathLst>
            </a:custGeom>
            <a:solidFill>
              <a:srgbClr val="EEB1D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18" name="Freeform 36"/>
            <p:cNvSpPr/>
            <p:nvPr/>
          </p:nvSpPr>
          <p:spPr>
            <a:xfrm>
              <a:off x="49534" y="893263"/>
              <a:ext cx="418288" cy="129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314"/>
                  </a:moveTo>
                  <a:cubicBezTo>
                    <a:pt x="14518" y="7200"/>
                    <a:pt x="8144" y="3086"/>
                    <a:pt x="5666" y="0"/>
                  </a:cubicBezTo>
                  <a:cubicBezTo>
                    <a:pt x="2479" y="1029"/>
                    <a:pt x="354" y="11314"/>
                    <a:pt x="0" y="21600"/>
                  </a:cubicBezTo>
                </a:path>
              </a:pathLst>
            </a:custGeom>
            <a:solidFill>
              <a:srgbClr val="EEB1D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19" name="Freeform 37"/>
            <p:cNvSpPr/>
            <p:nvPr/>
          </p:nvSpPr>
          <p:spPr>
            <a:xfrm>
              <a:off x="403" y="870225"/>
              <a:ext cx="467419" cy="529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8" h="21600" extrusionOk="0">
                  <a:moveTo>
                    <a:pt x="20158" y="2731"/>
                  </a:moveTo>
                  <a:cubicBezTo>
                    <a:pt x="14240" y="1738"/>
                    <a:pt x="8914" y="497"/>
                    <a:pt x="6843" y="0"/>
                  </a:cubicBezTo>
                  <a:cubicBezTo>
                    <a:pt x="2700" y="248"/>
                    <a:pt x="333" y="6455"/>
                    <a:pt x="3588" y="8938"/>
                  </a:cubicBezTo>
                  <a:cubicBezTo>
                    <a:pt x="6547" y="9683"/>
                    <a:pt x="14240" y="11172"/>
                    <a:pt x="14240" y="11172"/>
                  </a:cubicBezTo>
                  <a:cubicBezTo>
                    <a:pt x="9802" y="11172"/>
                    <a:pt x="5068" y="11421"/>
                    <a:pt x="2996" y="11421"/>
                  </a:cubicBezTo>
                  <a:cubicBezTo>
                    <a:pt x="-850" y="12414"/>
                    <a:pt x="-1442" y="20359"/>
                    <a:pt x="3884" y="21103"/>
                  </a:cubicBezTo>
                  <a:cubicBezTo>
                    <a:pt x="8618" y="21352"/>
                    <a:pt x="15128" y="21600"/>
                    <a:pt x="20158" y="21600"/>
                  </a:cubicBezTo>
                  <a:cubicBezTo>
                    <a:pt x="20158" y="15145"/>
                    <a:pt x="20158" y="8441"/>
                    <a:pt x="20158" y="2731"/>
                  </a:cubicBezTo>
                  <a:close/>
                </a:path>
              </a:pathLst>
            </a:custGeom>
            <a:solidFill>
              <a:srgbClr val="A5C7E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20" name="Freeform 38"/>
            <p:cNvSpPr/>
            <p:nvPr/>
          </p:nvSpPr>
          <p:spPr>
            <a:xfrm>
              <a:off x="1284091" y="0"/>
              <a:ext cx="2216312" cy="2908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203" extrusionOk="0">
                  <a:moveTo>
                    <a:pt x="16866" y="2946"/>
                  </a:moveTo>
                  <a:cubicBezTo>
                    <a:pt x="16602" y="2856"/>
                    <a:pt x="15743" y="2456"/>
                    <a:pt x="15677" y="2322"/>
                  </a:cubicBezTo>
                  <a:cubicBezTo>
                    <a:pt x="15545" y="2233"/>
                    <a:pt x="15479" y="1966"/>
                    <a:pt x="15809" y="1387"/>
                  </a:cubicBezTo>
                  <a:cubicBezTo>
                    <a:pt x="16140" y="674"/>
                    <a:pt x="14356" y="-38"/>
                    <a:pt x="13630" y="719"/>
                  </a:cubicBezTo>
                  <a:cubicBezTo>
                    <a:pt x="13431" y="941"/>
                    <a:pt x="13299" y="1075"/>
                    <a:pt x="12771" y="1520"/>
                  </a:cubicBezTo>
                  <a:cubicBezTo>
                    <a:pt x="12771" y="1520"/>
                    <a:pt x="12837" y="496"/>
                    <a:pt x="12639" y="362"/>
                  </a:cubicBezTo>
                  <a:cubicBezTo>
                    <a:pt x="12044" y="-172"/>
                    <a:pt x="10855" y="-38"/>
                    <a:pt x="10459" y="273"/>
                  </a:cubicBezTo>
                  <a:cubicBezTo>
                    <a:pt x="10129" y="541"/>
                    <a:pt x="10393" y="1921"/>
                    <a:pt x="8741" y="2010"/>
                  </a:cubicBezTo>
                  <a:cubicBezTo>
                    <a:pt x="7883" y="1966"/>
                    <a:pt x="8015" y="1342"/>
                    <a:pt x="8015" y="941"/>
                  </a:cubicBezTo>
                  <a:cubicBezTo>
                    <a:pt x="8081" y="585"/>
                    <a:pt x="5835" y="541"/>
                    <a:pt x="5637" y="1342"/>
                  </a:cubicBezTo>
                  <a:cubicBezTo>
                    <a:pt x="5571" y="1832"/>
                    <a:pt x="5505" y="2322"/>
                    <a:pt x="5241" y="2767"/>
                  </a:cubicBezTo>
                  <a:cubicBezTo>
                    <a:pt x="5174" y="2901"/>
                    <a:pt x="4910" y="3168"/>
                    <a:pt x="4844" y="3213"/>
                  </a:cubicBezTo>
                  <a:cubicBezTo>
                    <a:pt x="418" y="5573"/>
                    <a:pt x="22" y="7176"/>
                    <a:pt x="22" y="9893"/>
                  </a:cubicBezTo>
                  <a:cubicBezTo>
                    <a:pt x="22" y="11007"/>
                    <a:pt x="-176" y="13278"/>
                    <a:pt x="617" y="15327"/>
                  </a:cubicBezTo>
                  <a:cubicBezTo>
                    <a:pt x="683" y="15371"/>
                    <a:pt x="683" y="15371"/>
                    <a:pt x="683" y="15371"/>
                  </a:cubicBezTo>
                  <a:cubicBezTo>
                    <a:pt x="1211" y="15950"/>
                    <a:pt x="1674" y="16618"/>
                    <a:pt x="2532" y="17286"/>
                  </a:cubicBezTo>
                  <a:cubicBezTo>
                    <a:pt x="2995" y="17687"/>
                    <a:pt x="2995" y="18489"/>
                    <a:pt x="2730" y="19424"/>
                  </a:cubicBezTo>
                  <a:cubicBezTo>
                    <a:pt x="2664" y="19379"/>
                    <a:pt x="2598" y="19335"/>
                    <a:pt x="2532" y="19290"/>
                  </a:cubicBezTo>
                  <a:cubicBezTo>
                    <a:pt x="3985" y="20404"/>
                    <a:pt x="6099" y="21428"/>
                    <a:pt x="6892" y="21161"/>
                  </a:cubicBezTo>
                  <a:cubicBezTo>
                    <a:pt x="6958" y="21161"/>
                    <a:pt x="6958" y="21116"/>
                    <a:pt x="7024" y="21116"/>
                  </a:cubicBezTo>
                  <a:cubicBezTo>
                    <a:pt x="7024" y="19112"/>
                    <a:pt x="7024" y="19112"/>
                    <a:pt x="7024" y="19112"/>
                  </a:cubicBezTo>
                  <a:cubicBezTo>
                    <a:pt x="7090" y="17598"/>
                    <a:pt x="7552" y="15816"/>
                    <a:pt x="8543" y="14258"/>
                  </a:cubicBezTo>
                  <a:cubicBezTo>
                    <a:pt x="9072" y="13501"/>
                    <a:pt x="9336" y="12966"/>
                    <a:pt x="9468" y="12565"/>
                  </a:cubicBezTo>
                  <a:cubicBezTo>
                    <a:pt x="9468" y="12565"/>
                    <a:pt x="9468" y="12565"/>
                    <a:pt x="9468" y="12565"/>
                  </a:cubicBezTo>
                  <a:cubicBezTo>
                    <a:pt x="9468" y="12565"/>
                    <a:pt x="9468" y="12565"/>
                    <a:pt x="9468" y="12565"/>
                  </a:cubicBezTo>
                  <a:cubicBezTo>
                    <a:pt x="9732" y="11942"/>
                    <a:pt x="9534" y="11675"/>
                    <a:pt x="9204" y="11541"/>
                  </a:cubicBezTo>
                  <a:cubicBezTo>
                    <a:pt x="9072" y="11496"/>
                    <a:pt x="9072" y="11496"/>
                    <a:pt x="9072" y="11496"/>
                  </a:cubicBezTo>
                  <a:cubicBezTo>
                    <a:pt x="8147" y="8780"/>
                    <a:pt x="9402" y="7488"/>
                    <a:pt x="10723" y="7087"/>
                  </a:cubicBezTo>
                  <a:cubicBezTo>
                    <a:pt x="10789" y="7132"/>
                    <a:pt x="10789" y="7132"/>
                    <a:pt x="10789" y="7132"/>
                  </a:cubicBezTo>
                  <a:cubicBezTo>
                    <a:pt x="11318" y="7266"/>
                    <a:pt x="12044" y="7310"/>
                    <a:pt x="13035" y="7355"/>
                  </a:cubicBezTo>
                  <a:cubicBezTo>
                    <a:pt x="13035" y="7355"/>
                    <a:pt x="13035" y="7355"/>
                    <a:pt x="13035" y="7355"/>
                  </a:cubicBezTo>
                  <a:cubicBezTo>
                    <a:pt x="13101" y="7355"/>
                    <a:pt x="13101" y="7355"/>
                    <a:pt x="13101" y="7355"/>
                  </a:cubicBezTo>
                  <a:cubicBezTo>
                    <a:pt x="13828" y="7355"/>
                    <a:pt x="14818" y="7310"/>
                    <a:pt x="16007" y="7266"/>
                  </a:cubicBezTo>
                  <a:cubicBezTo>
                    <a:pt x="17593" y="7176"/>
                    <a:pt x="19508" y="7176"/>
                    <a:pt x="21424" y="7221"/>
                  </a:cubicBezTo>
                  <a:cubicBezTo>
                    <a:pt x="20697" y="5440"/>
                    <a:pt x="19244" y="3925"/>
                    <a:pt x="16866" y="2946"/>
                  </a:cubicBezTo>
                  <a:close/>
                </a:path>
              </a:pathLst>
            </a:custGeom>
            <a:solidFill>
              <a:srgbClr val="F793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21" name="Freeform 39"/>
            <p:cNvSpPr/>
            <p:nvPr/>
          </p:nvSpPr>
          <p:spPr>
            <a:xfrm>
              <a:off x="684523" y="2717857"/>
              <a:ext cx="3602920" cy="2470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0572" extrusionOk="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51"/>
                    <a:pt x="4" y="51"/>
                  </a:cubicBezTo>
                  <a:cubicBezTo>
                    <a:pt x="-78" y="2084"/>
                    <a:pt x="1229" y="6709"/>
                    <a:pt x="2739" y="7878"/>
                  </a:cubicBezTo>
                  <a:cubicBezTo>
                    <a:pt x="4087" y="8894"/>
                    <a:pt x="2780" y="9250"/>
                    <a:pt x="3393" y="10724"/>
                  </a:cubicBezTo>
                  <a:cubicBezTo>
                    <a:pt x="4128" y="12503"/>
                    <a:pt x="7598" y="18042"/>
                    <a:pt x="13560" y="19872"/>
                  </a:cubicBezTo>
                  <a:cubicBezTo>
                    <a:pt x="19195" y="21600"/>
                    <a:pt x="20460" y="19669"/>
                    <a:pt x="21522" y="19008"/>
                  </a:cubicBezTo>
                </a:path>
              </a:pathLst>
            </a:custGeom>
            <a:noFill/>
            <a:ln w="12700" cap="flat">
              <a:solidFill>
                <a:srgbClr val="F3AEB8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22" name="Freeform 40"/>
            <p:cNvSpPr/>
            <p:nvPr/>
          </p:nvSpPr>
          <p:spPr>
            <a:xfrm>
              <a:off x="621926" y="2231543"/>
              <a:ext cx="2168490" cy="69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42" extrusionOk="0">
                  <a:moveTo>
                    <a:pt x="21600" y="3920"/>
                  </a:moveTo>
                  <a:cubicBezTo>
                    <a:pt x="20987" y="1796"/>
                    <a:pt x="19965" y="910"/>
                    <a:pt x="18670" y="202"/>
                  </a:cubicBezTo>
                  <a:cubicBezTo>
                    <a:pt x="17444" y="-329"/>
                    <a:pt x="16149" y="202"/>
                    <a:pt x="15263" y="1619"/>
                  </a:cubicBezTo>
                  <a:cubicBezTo>
                    <a:pt x="15195" y="1619"/>
                    <a:pt x="15127" y="1796"/>
                    <a:pt x="15127" y="1973"/>
                  </a:cubicBezTo>
                  <a:cubicBezTo>
                    <a:pt x="14854" y="3035"/>
                    <a:pt x="15059" y="5514"/>
                    <a:pt x="14854" y="9586"/>
                  </a:cubicBezTo>
                  <a:cubicBezTo>
                    <a:pt x="14718" y="13127"/>
                    <a:pt x="14991" y="18261"/>
                    <a:pt x="13696" y="20209"/>
                  </a:cubicBezTo>
                  <a:cubicBezTo>
                    <a:pt x="12742" y="21271"/>
                    <a:pt x="9948" y="15782"/>
                    <a:pt x="8585" y="10471"/>
                  </a:cubicBezTo>
                  <a:cubicBezTo>
                    <a:pt x="8585" y="10471"/>
                    <a:pt x="8585" y="10471"/>
                    <a:pt x="8517" y="10294"/>
                  </a:cubicBezTo>
                  <a:cubicBezTo>
                    <a:pt x="6882" y="6045"/>
                    <a:pt x="6132" y="5868"/>
                    <a:pt x="4156" y="7107"/>
                  </a:cubicBezTo>
                  <a:cubicBezTo>
                    <a:pt x="1976" y="8701"/>
                    <a:pt x="341" y="12064"/>
                    <a:pt x="0" y="15782"/>
                  </a:cubicBezTo>
                </a:path>
              </a:pathLst>
            </a:custGeom>
            <a:noFill/>
            <a:ln w="12700" cap="flat">
              <a:solidFill>
                <a:srgbClr val="F3AEB8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23" name="Freeform 41"/>
            <p:cNvSpPr/>
            <p:nvPr/>
          </p:nvSpPr>
          <p:spPr>
            <a:xfrm>
              <a:off x="2750912" y="2846869"/>
              <a:ext cx="1101733" cy="1778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539" extrusionOk="0">
                  <a:moveTo>
                    <a:pt x="738" y="2515"/>
                  </a:moveTo>
                  <a:cubicBezTo>
                    <a:pt x="1005" y="2811"/>
                    <a:pt x="1272" y="3181"/>
                    <a:pt x="1405" y="3625"/>
                  </a:cubicBezTo>
                  <a:cubicBezTo>
                    <a:pt x="1672" y="4364"/>
                    <a:pt x="2072" y="4660"/>
                    <a:pt x="2338" y="4882"/>
                  </a:cubicBezTo>
                  <a:cubicBezTo>
                    <a:pt x="2738" y="5030"/>
                    <a:pt x="2872" y="5178"/>
                    <a:pt x="2872" y="5622"/>
                  </a:cubicBezTo>
                  <a:cubicBezTo>
                    <a:pt x="3005" y="6214"/>
                    <a:pt x="3805" y="7027"/>
                    <a:pt x="4738" y="7767"/>
                  </a:cubicBezTo>
                  <a:cubicBezTo>
                    <a:pt x="5272" y="8285"/>
                    <a:pt x="5938" y="8877"/>
                    <a:pt x="6072" y="9247"/>
                  </a:cubicBezTo>
                  <a:cubicBezTo>
                    <a:pt x="6338" y="9912"/>
                    <a:pt x="6338" y="9912"/>
                    <a:pt x="6338" y="9912"/>
                  </a:cubicBezTo>
                  <a:cubicBezTo>
                    <a:pt x="6472" y="10208"/>
                    <a:pt x="6472" y="10504"/>
                    <a:pt x="7272" y="11318"/>
                  </a:cubicBezTo>
                  <a:cubicBezTo>
                    <a:pt x="8205" y="12279"/>
                    <a:pt x="8472" y="12649"/>
                    <a:pt x="8738" y="13241"/>
                  </a:cubicBezTo>
                  <a:cubicBezTo>
                    <a:pt x="8872" y="13463"/>
                    <a:pt x="8872" y="13463"/>
                    <a:pt x="8872" y="13463"/>
                  </a:cubicBezTo>
                  <a:cubicBezTo>
                    <a:pt x="9138" y="13833"/>
                    <a:pt x="9138" y="13833"/>
                    <a:pt x="9138" y="13833"/>
                  </a:cubicBezTo>
                  <a:cubicBezTo>
                    <a:pt x="9272" y="14277"/>
                    <a:pt x="9405" y="14425"/>
                    <a:pt x="10338" y="15090"/>
                  </a:cubicBezTo>
                  <a:cubicBezTo>
                    <a:pt x="11138" y="15682"/>
                    <a:pt x="11538" y="16496"/>
                    <a:pt x="12072" y="17236"/>
                  </a:cubicBezTo>
                  <a:cubicBezTo>
                    <a:pt x="12338" y="17827"/>
                    <a:pt x="12338" y="17827"/>
                    <a:pt x="12338" y="17827"/>
                  </a:cubicBezTo>
                  <a:cubicBezTo>
                    <a:pt x="12605" y="18345"/>
                    <a:pt x="12872" y="18493"/>
                    <a:pt x="13272" y="18715"/>
                  </a:cubicBezTo>
                  <a:cubicBezTo>
                    <a:pt x="13538" y="18863"/>
                    <a:pt x="13805" y="19011"/>
                    <a:pt x="14338" y="19455"/>
                  </a:cubicBezTo>
                  <a:cubicBezTo>
                    <a:pt x="14872" y="19973"/>
                    <a:pt x="15272" y="20121"/>
                    <a:pt x="15405" y="20195"/>
                  </a:cubicBezTo>
                  <a:cubicBezTo>
                    <a:pt x="15538" y="20268"/>
                    <a:pt x="15672" y="20342"/>
                    <a:pt x="15805" y="20564"/>
                  </a:cubicBezTo>
                  <a:cubicBezTo>
                    <a:pt x="16338" y="21378"/>
                    <a:pt x="20072" y="21600"/>
                    <a:pt x="21405" y="21526"/>
                  </a:cubicBezTo>
                  <a:cubicBezTo>
                    <a:pt x="21405" y="21526"/>
                    <a:pt x="21405" y="21526"/>
                    <a:pt x="21405" y="21526"/>
                  </a:cubicBezTo>
                  <a:cubicBezTo>
                    <a:pt x="19805" y="21600"/>
                    <a:pt x="16738" y="20934"/>
                    <a:pt x="16472" y="20416"/>
                  </a:cubicBezTo>
                  <a:cubicBezTo>
                    <a:pt x="16205" y="20121"/>
                    <a:pt x="16072" y="20047"/>
                    <a:pt x="15805" y="19899"/>
                  </a:cubicBezTo>
                  <a:cubicBezTo>
                    <a:pt x="15672" y="19825"/>
                    <a:pt x="15405" y="19751"/>
                    <a:pt x="14872" y="19233"/>
                  </a:cubicBezTo>
                  <a:cubicBezTo>
                    <a:pt x="14338" y="18789"/>
                    <a:pt x="14072" y="18641"/>
                    <a:pt x="13805" y="18493"/>
                  </a:cubicBezTo>
                  <a:cubicBezTo>
                    <a:pt x="13405" y="18271"/>
                    <a:pt x="13272" y="18197"/>
                    <a:pt x="13005" y="17753"/>
                  </a:cubicBezTo>
                  <a:cubicBezTo>
                    <a:pt x="12605" y="17162"/>
                    <a:pt x="12605" y="17162"/>
                    <a:pt x="12605" y="17162"/>
                  </a:cubicBezTo>
                  <a:cubicBezTo>
                    <a:pt x="12205" y="16348"/>
                    <a:pt x="11805" y="15534"/>
                    <a:pt x="10872" y="14868"/>
                  </a:cubicBezTo>
                  <a:cubicBezTo>
                    <a:pt x="9938" y="14277"/>
                    <a:pt x="9938" y="14129"/>
                    <a:pt x="9672" y="13759"/>
                  </a:cubicBezTo>
                  <a:cubicBezTo>
                    <a:pt x="9538" y="13389"/>
                    <a:pt x="9538" y="13389"/>
                    <a:pt x="9538" y="13389"/>
                  </a:cubicBezTo>
                  <a:cubicBezTo>
                    <a:pt x="9405" y="13093"/>
                    <a:pt x="9405" y="13093"/>
                    <a:pt x="9405" y="13093"/>
                  </a:cubicBezTo>
                  <a:cubicBezTo>
                    <a:pt x="9005" y="12575"/>
                    <a:pt x="8872" y="12132"/>
                    <a:pt x="7805" y="11096"/>
                  </a:cubicBezTo>
                  <a:cubicBezTo>
                    <a:pt x="7138" y="10356"/>
                    <a:pt x="7005" y="10134"/>
                    <a:pt x="7005" y="9838"/>
                  </a:cubicBezTo>
                  <a:cubicBezTo>
                    <a:pt x="6738" y="9173"/>
                    <a:pt x="6738" y="9173"/>
                    <a:pt x="6738" y="9173"/>
                  </a:cubicBezTo>
                  <a:cubicBezTo>
                    <a:pt x="6605" y="8729"/>
                    <a:pt x="5938" y="8137"/>
                    <a:pt x="5272" y="7545"/>
                  </a:cubicBezTo>
                  <a:cubicBezTo>
                    <a:pt x="4472" y="6805"/>
                    <a:pt x="3672" y="6140"/>
                    <a:pt x="3538" y="5622"/>
                  </a:cubicBezTo>
                  <a:cubicBezTo>
                    <a:pt x="3538" y="5030"/>
                    <a:pt x="3272" y="4882"/>
                    <a:pt x="2872" y="4660"/>
                  </a:cubicBezTo>
                  <a:cubicBezTo>
                    <a:pt x="2605" y="4438"/>
                    <a:pt x="2338" y="4216"/>
                    <a:pt x="2072" y="3551"/>
                  </a:cubicBezTo>
                  <a:cubicBezTo>
                    <a:pt x="1805" y="3107"/>
                    <a:pt x="1672" y="2737"/>
                    <a:pt x="1405" y="2367"/>
                  </a:cubicBezTo>
                  <a:cubicBezTo>
                    <a:pt x="872" y="1701"/>
                    <a:pt x="-62" y="1036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-195" y="1110"/>
                    <a:pt x="338" y="1775"/>
                    <a:pt x="738" y="251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24" name="Freeform 42"/>
            <p:cNvSpPr/>
            <p:nvPr/>
          </p:nvSpPr>
          <p:spPr>
            <a:xfrm>
              <a:off x="2757841" y="2828438"/>
              <a:ext cx="1094804" cy="1796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535" extrusionOk="0">
                  <a:moveTo>
                    <a:pt x="1090" y="2343"/>
                  </a:moveTo>
                  <a:cubicBezTo>
                    <a:pt x="1493" y="2709"/>
                    <a:pt x="2030" y="3148"/>
                    <a:pt x="2164" y="3661"/>
                  </a:cubicBezTo>
                  <a:cubicBezTo>
                    <a:pt x="2432" y="4393"/>
                    <a:pt x="2835" y="4613"/>
                    <a:pt x="3237" y="4833"/>
                  </a:cubicBezTo>
                  <a:cubicBezTo>
                    <a:pt x="3505" y="5052"/>
                    <a:pt x="3640" y="5199"/>
                    <a:pt x="3640" y="5638"/>
                  </a:cubicBezTo>
                  <a:cubicBezTo>
                    <a:pt x="3774" y="6224"/>
                    <a:pt x="4713" y="6956"/>
                    <a:pt x="5518" y="7688"/>
                  </a:cubicBezTo>
                  <a:cubicBezTo>
                    <a:pt x="6189" y="8274"/>
                    <a:pt x="6725" y="8786"/>
                    <a:pt x="6859" y="9153"/>
                  </a:cubicBezTo>
                  <a:cubicBezTo>
                    <a:pt x="7128" y="9812"/>
                    <a:pt x="7128" y="9812"/>
                    <a:pt x="7128" y="9812"/>
                  </a:cubicBezTo>
                  <a:cubicBezTo>
                    <a:pt x="7262" y="10178"/>
                    <a:pt x="7262" y="10397"/>
                    <a:pt x="8067" y="11203"/>
                  </a:cubicBezTo>
                  <a:cubicBezTo>
                    <a:pt x="9006" y="12155"/>
                    <a:pt x="9274" y="12594"/>
                    <a:pt x="9543" y="13106"/>
                  </a:cubicBezTo>
                  <a:cubicBezTo>
                    <a:pt x="9677" y="13399"/>
                    <a:pt x="9677" y="13399"/>
                    <a:pt x="9677" y="13399"/>
                  </a:cubicBezTo>
                  <a:cubicBezTo>
                    <a:pt x="9945" y="13765"/>
                    <a:pt x="9945" y="13765"/>
                    <a:pt x="9945" y="13765"/>
                  </a:cubicBezTo>
                  <a:cubicBezTo>
                    <a:pt x="10079" y="14132"/>
                    <a:pt x="10213" y="14351"/>
                    <a:pt x="11153" y="15010"/>
                  </a:cubicBezTo>
                  <a:cubicBezTo>
                    <a:pt x="11958" y="15596"/>
                    <a:pt x="12494" y="16401"/>
                    <a:pt x="12897" y="17134"/>
                  </a:cubicBezTo>
                  <a:cubicBezTo>
                    <a:pt x="13165" y="17719"/>
                    <a:pt x="13165" y="17719"/>
                    <a:pt x="13165" y="17719"/>
                  </a:cubicBezTo>
                  <a:cubicBezTo>
                    <a:pt x="13567" y="18232"/>
                    <a:pt x="13702" y="18378"/>
                    <a:pt x="14104" y="18598"/>
                  </a:cubicBezTo>
                  <a:cubicBezTo>
                    <a:pt x="14372" y="18744"/>
                    <a:pt x="14641" y="18891"/>
                    <a:pt x="15177" y="19330"/>
                  </a:cubicBezTo>
                  <a:cubicBezTo>
                    <a:pt x="15714" y="19843"/>
                    <a:pt x="16117" y="19989"/>
                    <a:pt x="16251" y="20062"/>
                  </a:cubicBezTo>
                  <a:cubicBezTo>
                    <a:pt x="16385" y="20136"/>
                    <a:pt x="16519" y="20136"/>
                    <a:pt x="16653" y="20428"/>
                  </a:cubicBezTo>
                  <a:cubicBezTo>
                    <a:pt x="17190" y="21161"/>
                    <a:pt x="19873" y="21600"/>
                    <a:pt x="21483" y="21527"/>
                  </a:cubicBezTo>
                  <a:cubicBezTo>
                    <a:pt x="21483" y="21527"/>
                    <a:pt x="21483" y="21527"/>
                    <a:pt x="21483" y="21527"/>
                  </a:cubicBezTo>
                  <a:cubicBezTo>
                    <a:pt x="20007" y="21600"/>
                    <a:pt x="17592" y="20795"/>
                    <a:pt x="17324" y="20282"/>
                  </a:cubicBezTo>
                  <a:cubicBezTo>
                    <a:pt x="17056" y="19989"/>
                    <a:pt x="16922" y="19843"/>
                    <a:pt x="16653" y="19769"/>
                  </a:cubicBezTo>
                  <a:cubicBezTo>
                    <a:pt x="16519" y="19696"/>
                    <a:pt x="16251" y="19623"/>
                    <a:pt x="15714" y="19111"/>
                  </a:cubicBezTo>
                  <a:cubicBezTo>
                    <a:pt x="15177" y="18671"/>
                    <a:pt x="14909" y="18452"/>
                    <a:pt x="14641" y="18305"/>
                  </a:cubicBezTo>
                  <a:cubicBezTo>
                    <a:pt x="14238" y="18159"/>
                    <a:pt x="14104" y="18085"/>
                    <a:pt x="13836" y="17573"/>
                  </a:cubicBezTo>
                  <a:cubicBezTo>
                    <a:pt x="13433" y="16987"/>
                    <a:pt x="13433" y="16987"/>
                    <a:pt x="13433" y="16987"/>
                  </a:cubicBezTo>
                  <a:cubicBezTo>
                    <a:pt x="13031" y="16255"/>
                    <a:pt x="12628" y="15449"/>
                    <a:pt x="11689" y="14791"/>
                  </a:cubicBezTo>
                  <a:cubicBezTo>
                    <a:pt x="10884" y="14205"/>
                    <a:pt x="10750" y="14058"/>
                    <a:pt x="10482" y="13619"/>
                  </a:cubicBezTo>
                  <a:cubicBezTo>
                    <a:pt x="10348" y="13253"/>
                    <a:pt x="10348" y="13253"/>
                    <a:pt x="10348" y="13253"/>
                  </a:cubicBezTo>
                  <a:cubicBezTo>
                    <a:pt x="10213" y="13033"/>
                    <a:pt x="10213" y="13033"/>
                    <a:pt x="10213" y="13033"/>
                  </a:cubicBezTo>
                  <a:cubicBezTo>
                    <a:pt x="9811" y="12447"/>
                    <a:pt x="9677" y="12081"/>
                    <a:pt x="8603" y="11056"/>
                  </a:cubicBezTo>
                  <a:cubicBezTo>
                    <a:pt x="7933" y="10324"/>
                    <a:pt x="7933" y="10104"/>
                    <a:pt x="7799" y="9738"/>
                  </a:cubicBezTo>
                  <a:cubicBezTo>
                    <a:pt x="7530" y="9079"/>
                    <a:pt x="7530" y="9079"/>
                    <a:pt x="7530" y="9079"/>
                  </a:cubicBezTo>
                  <a:cubicBezTo>
                    <a:pt x="7396" y="8640"/>
                    <a:pt x="6725" y="8127"/>
                    <a:pt x="6054" y="7542"/>
                  </a:cubicBezTo>
                  <a:cubicBezTo>
                    <a:pt x="5249" y="6809"/>
                    <a:pt x="4444" y="6077"/>
                    <a:pt x="4310" y="5565"/>
                  </a:cubicBezTo>
                  <a:cubicBezTo>
                    <a:pt x="4310" y="5052"/>
                    <a:pt x="4042" y="4833"/>
                    <a:pt x="3640" y="4613"/>
                  </a:cubicBezTo>
                  <a:cubicBezTo>
                    <a:pt x="3371" y="4466"/>
                    <a:pt x="3103" y="4247"/>
                    <a:pt x="2835" y="3588"/>
                  </a:cubicBezTo>
                  <a:cubicBezTo>
                    <a:pt x="2566" y="3002"/>
                    <a:pt x="2164" y="2563"/>
                    <a:pt x="1761" y="2197"/>
                  </a:cubicBezTo>
                  <a:cubicBezTo>
                    <a:pt x="1090" y="1538"/>
                    <a:pt x="-117" y="952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-117" y="1025"/>
                    <a:pt x="554" y="1684"/>
                    <a:pt x="1090" y="2343"/>
                  </a:cubicBezTo>
                  <a:close/>
                </a:path>
              </a:pathLst>
            </a:custGeom>
            <a:solidFill>
              <a:srgbClr val="F3AE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25" name="Freeform 43"/>
            <p:cNvSpPr/>
            <p:nvPr/>
          </p:nvSpPr>
          <p:spPr>
            <a:xfrm>
              <a:off x="4259924" y="4929486"/>
              <a:ext cx="110076" cy="78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50" y="21600"/>
                    <a:pt x="1350" y="21600"/>
                    <a:pt x="1350" y="21600"/>
                  </a:cubicBezTo>
                  <a:cubicBezTo>
                    <a:pt x="1350" y="19938"/>
                    <a:pt x="2700" y="19938"/>
                    <a:pt x="2700" y="19938"/>
                  </a:cubicBezTo>
                  <a:cubicBezTo>
                    <a:pt x="9450" y="13292"/>
                    <a:pt x="16200" y="6646"/>
                    <a:pt x="21600" y="0"/>
                  </a:cubicBezTo>
                </a:path>
              </a:pathLst>
            </a:custGeom>
            <a:noFill/>
            <a:ln w="12700" cap="flat">
              <a:solidFill>
                <a:srgbClr val="F3AEB8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26" name="Freeform 44"/>
            <p:cNvSpPr/>
            <p:nvPr/>
          </p:nvSpPr>
          <p:spPr>
            <a:xfrm>
              <a:off x="1964848" y="1741054"/>
              <a:ext cx="280694" cy="113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7" y="21600"/>
                  </a:moveTo>
                  <a:cubicBezTo>
                    <a:pt x="0" y="15329"/>
                    <a:pt x="0" y="15329"/>
                    <a:pt x="0" y="15329"/>
                  </a:cubicBezTo>
                  <a:cubicBezTo>
                    <a:pt x="1054" y="10568"/>
                    <a:pt x="4741" y="7781"/>
                    <a:pt x="13171" y="3600"/>
                  </a:cubicBezTo>
                  <a:cubicBezTo>
                    <a:pt x="16859" y="1626"/>
                    <a:pt x="20546" y="1045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27" name="Freeform 45"/>
            <p:cNvSpPr/>
            <p:nvPr/>
          </p:nvSpPr>
          <p:spPr>
            <a:xfrm>
              <a:off x="2145467" y="999237"/>
              <a:ext cx="193639" cy="562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extrusionOk="0">
                  <a:moveTo>
                    <a:pt x="3647" y="21600"/>
                  </a:moveTo>
                  <a:cubicBezTo>
                    <a:pt x="-5768" y="6809"/>
                    <a:pt x="4755" y="2113"/>
                    <a:pt x="15832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28" name="Freeform 46"/>
            <p:cNvSpPr/>
            <p:nvPr/>
          </p:nvSpPr>
          <p:spPr>
            <a:xfrm>
              <a:off x="2163157" y="999237"/>
              <a:ext cx="192460" cy="580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0" h="21600" extrusionOk="0">
                  <a:moveTo>
                    <a:pt x="4161" y="21600"/>
                  </a:moveTo>
                  <a:cubicBezTo>
                    <a:pt x="2993" y="21600"/>
                    <a:pt x="2993" y="21600"/>
                    <a:pt x="2993" y="21600"/>
                  </a:cubicBezTo>
                  <a:cubicBezTo>
                    <a:pt x="-5180" y="7503"/>
                    <a:pt x="4744" y="2046"/>
                    <a:pt x="16420" y="0"/>
                  </a:cubicBezTo>
                </a:path>
              </a:pathLst>
            </a:custGeom>
            <a:noFill/>
            <a:ln w="12700" cap="flat">
              <a:solidFill>
                <a:srgbClr val="EC6245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29" name="Freeform 47"/>
            <p:cNvSpPr/>
            <p:nvPr/>
          </p:nvSpPr>
          <p:spPr>
            <a:xfrm>
              <a:off x="1970352" y="1718016"/>
              <a:ext cx="269686" cy="118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54" y="21600"/>
                    <a:pt x="554" y="21489"/>
                    <a:pt x="1108" y="21489"/>
                  </a:cubicBezTo>
                  <a:cubicBezTo>
                    <a:pt x="1108" y="16478"/>
                    <a:pt x="1108" y="16478"/>
                    <a:pt x="1108" y="16478"/>
                  </a:cubicBezTo>
                  <a:cubicBezTo>
                    <a:pt x="1662" y="12581"/>
                    <a:pt x="5538" y="8239"/>
                    <a:pt x="13846" y="4231"/>
                  </a:cubicBezTo>
                  <a:cubicBezTo>
                    <a:pt x="18277" y="2338"/>
                    <a:pt x="20492" y="1002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noFill/>
            <a:ln w="12700" cap="flat">
              <a:solidFill>
                <a:srgbClr val="EC6245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30" name="Freeform 48"/>
            <p:cNvSpPr/>
            <p:nvPr/>
          </p:nvSpPr>
          <p:spPr>
            <a:xfrm>
              <a:off x="2216046" y="971592"/>
              <a:ext cx="183602" cy="622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6" h="21600" extrusionOk="0">
                  <a:moveTo>
                    <a:pt x="16376" y="0"/>
                  </a:moveTo>
                  <a:cubicBezTo>
                    <a:pt x="4376" y="1906"/>
                    <a:pt x="-5224" y="8682"/>
                    <a:pt x="3176" y="21600"/>
                  </a:cubicBezTo>
                </a:path>
              </a:pathLst>
            </a:custGeom>
            <a:noFill/>
            <a:ln w="12700" cap="flat">
              <a:solidFill>
                <a:srgbClr val="4793C3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31" name="Freeform 49"/>
            <p:cNvSpPr/>
            <p:nvPr/>
          </p:nvSpPr>
          <p:spPr>
            <a:xfrm>
              <a:off x="820062" y="4289035"/>
              <a:ext cx="237210" cy="44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5" h="21600" extrusionOk="0">
                  <a:moveTo>
                    <a:pt x="14211" y="0"/>
                  </a:moveTo>
                  <a:cubicBezTo>
                    <a:pt x="18189" y="1775"/>
                    <a:pt x="21600" y="7693"/>
                    <a:pt x="17621" y="11836"/>
                  </a:cubicBezTo>
                  <a:cubicBezTo>
                    <a:pt x="14211" y="15978"/>
                    <a:pt x="10800" y="20121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32" name="Freeform 50"/>
            <p:cNvSpPr/>
            <p:nvPr/>
          </p:nvSpPr>
          <p:spPr>
            <a:xfrm>
              <a:off x="820062" y="4307465"/>
              <a:ext cx="251010" cy="423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2" h="21600" extrusionOk="0">
                  <a:moveTo>
                    <a:pt x="15120" y="0"/>
                  </a:moveTo>
                  <a:cubicBezTo>
                    <a:pt x="18360" y="1851"/>
                    <a:pt x="21600" y="6480"/>
                    <a:pt x="18360" y="10800"/>
                  </a:cubicBezTo>
                  <a:cubicBezTo>
                    <a:pt x="14580" y="15120"/>
                    <a:pt x="10260" y="20057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6A68C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33" name="Freeform 51"/>
            <p:cNvSpPr/>
            <p:nvPr/>
          </p:nvSpPr>
          <p:spPr>
            <a:xfrm>
              <a:off x="396271" y="4160023"/>
              <a:ext cx="930140" cy="90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0965" y="21310"/>
                    <a:pt x="19853" y="21310"/>
                    <a:pt x="19376" y="21020"/>
                  </a:cubicBezTo>
                  <a:cubicBezTo>
                    <a:pt x="12547" y="18266"/>
                    <a:pt x="5082" y="10872"/>
                    <a:pt x="0" y="0"/>
                  </a:cubicBezTo>
                </a:path>
              </a:pathLst>
            </a:custGeom>
            <a:noFill/>
            <a:ln w="12700" cap="flat">
              <a:solidFill>
                <a:srgbClr val="4793C3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34" name="Freeform 52"/>
            <p:cNvSpPr/>
            <p:nvPr/>
          </p:nvSpPr>
          <p:spPr>
            <a:xfrm>
              <a:off x="2189254" y="953930"/>
              <a:ext cx="447056" cy="768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25" h="19909" extrusionOk="0">
                  <a:moveTo>
                    <a:pt x="2583" y="19909"/>
                  </a:moveTo>
                  <a:cubicBezTo>
                    <a:pt x="-6475" y="674"/>
                    <a:pt x="10944" y="-1691"/>
                    <a:pt x="14196" y="832"/>
                  </a:cubicBezTo>
                  <a:cubicBezTo>
                    <a:pt x="15125" y="1305"/>
                    <a:pt x="15125" y="1462"/>
                    <a:pt x="15125" y="1462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35" name="Oval 53"/>
            <p:cNvSpPr/>
            <p:nvPr/>
          </p:nvSpPr>
          <p:spPr>
            <a:xfrm>
              <a:off x="484332" y="589164"/>
              <a:ext cx="787041" cy="165873"/>
            </a:xfrm>
            <a:prstGeom prst="ellipse">
              <a:avLst/>
            </a:prstGeom>
            <a:solidFill>
              <a:srgbClr val="D6E5F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36" name="Oval 54"/>
            <p:cNvSpPr/>
            <p:nvPr/>
          </p:nvSpPr>
          <p:spPr>
            <a:xfrm>
              <a:off x="621926" y="630632"/>
              <a:ext cx="517357" cy="78329"/>
            </a:xfrm>
            <a:prstGeom prst="ellipse">
              <a:avLst/>
            </a:prstGeom>
            <a:solidFill>
              <a:srgbClr val="4783A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37" name="Freeform 55"/>
            <p:cNvSpPr/>
            <p:nvPr/>
          </p:nvSpPr>
          <p:spPr>
            <a:xfrm>
              <a:off x="621926" y="630632"/>
              <a:ext cx="517357" cy="59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" y="21600"/>
                  </a:moveTo>
                  <a:cubicBezTo>
                    <a:pt x="3456" y="17280"/>
                    <a:pt x="6912" y="15120"/>
                    <a:pt x="10656" y="15120"/>
                  </a:cubicBezTo>
                  <a:cubicBezTo>
                    <a:pt x="14688" y="15120"/>
                    <a:pt x="17856" y="17280"/>
                    <a:pt x="19872" y="21600"/>
                  </a:cubicBezTo>
                  <a:cubicBezTo>
                    <a:pt x="21024" y="19440"/>
                    <a:pt x="21600" y="15120"/>
                    <a:pt x="21600" y="12960"/>
                  </a:cubicBezTo>
                  <a:cubicBezTo>
                    <a:pt x="21600" y="6480"/>
                    <a:pt x="16704" y="0"/>
                    <a:pt x="10656" y="0"/>
                  </a:cubicBezTo>
                  <a:cubicBezTo>
                    <a:pt x="4896" y="0"/>
                    <a:pt x="0" y="6480"/>
                    <a:pt x="0" y="12960"/>
                  </a:cubicBezTo>
                  <a:cubicBezTo>
                    <a:pt x="0" y="15120"/>
                    <a:pt x="576" y="19440"/>
                    <a:pt x="1728" y="21600"/>
                  </a:cubicBezTo>
                  <a:close/>
                </a:path>
              </a:pathLst>
            </a:custGeom>
            <a:solidFill>
              <a:srgbClr val="6FA9C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38" name="Freeform 56"/>
            <p:cNvSpPr/>
            <p:nvPr/>
          </p:nvSpPr>
          <p:spPr>
            <a:xfrm>
              <a:off x="340526" y="1915028"/>
              <a:ext cx="1246682" cy="2836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309" extrusionOk="0">
                  <a:moveTo>
                    <a:pt x="12067" y="18421"/>
                  </a:moveTo>
                  <a:cubicBezTo>
                    <a:pt x="12742" y="18375"/>
                    <a:pt x="14204" y="17641"/>
                    <a:pt x="14430" y="16586"/>
                  </a:cubicBezTo>
                  <a:cubicBezTo>
                    <a:pt x="14430" y="16449"/>
                    <a:pt x="14430" y="16449"/>
                    <a:pt x="14430" y="16449"/>
                  </a:cubicBezTo>
                  <a:cubicBezTo>
                    <a:pt x="14430" y="16036"/>
                    <a:pt x="14430" y="15669"/>
                    <a:pt x="14204" y="15394"/>
                  </a:cubicBezTo>
                  <a:cubicBezTo>
                    <a:pt x="14204" y="15394"/>
                    <a:pt x="14204" y="15394"/>
                    <a:pt x="14204" y="15394"/>
                  </a:cubicBezTo>
                  <a:cubicBezTo>
                    <a:pt x="13417" y="14568"/>
                    <a:pt x="16117" y="14018"/>
                    <a:pt x="12854" y="13193"/>
                  </a:cubicBezTo>
                  <a:cubicBezTo>
                    <a:pt x="8692" y="12138"/>
                    <a:pt x="5092" y="7964"/>
                    <a:pt x="5317" y="6130"/>
                  </a:cubicBezTo>
                  <a:cubicBezTo>
                    <a:pt x="5317" y="6130"/>
                    <a:pt x="5317" y="6130"/>
                    <a:pt x="5317" y="6084"/>
                  </a:cubicBezTo>
                  <a:cubicBezTo>
                    <a:pt x="5879" y="5121"/>
                    <a:pt x="7905" y="4433"/>
                    <a:pt x="11617" y="4066"/>
                  </a:cubicBezTo>
                  <a:cubicBezTo>
                    <a:pt x="14767" y="3700"/>
                    <a:pt x="16005" y="3745"/>
                    <a:pt x="18817" y="4892"/>
                  </a:cubicBezTo>
                  <a:cubicBezTo>
                    <a:pt x="18817" y="4892"/>
                    <a:pt x="18817" y="4892"/>
                    <a:pt x="18930" y="4938"/>
                  </a:cubicBezTo>
                  <a:cubicBezTo>
                    <a:pt x="19267" y="5167"/>
                    <a:pt x="19717" y="5396"/>
                    <a:pt x="20167" y="5626"/>
                  </a:cubicBezTo>
                  <a:cubicBezTo>
                    <a:pt x="20617" y="4663"/>
                    <a:pt x="20617" y="3837"/>
                    <a:pt x="19829" y="3424"/>
                  </a:cubicBezTo>
                  <a:cubicBezTo>
                    <a:pt x="17467" y="2278"/>
                    <a:pt x="16905" y="1131"/>
                    <a:pt x="14204" y="398"/>
                  </a:cubicBezTo>
                  <a:cubicBezTo>
                    <a:pt x="13304" y="168"/>
                    <a:pt x="11842" y="122"/>
                    <a:pt x="10942" y="31"/>
                  </a:cubicBezTo>
                  <a:cubicBezTo>
                    <a:pt x="10042" y="-61"/>
                    <a:pt x="11054" y="77"/>
                    <a:pt x="9705" y="122"/>
                  </a:cubicBezTo>
                  <a:cubicBezTo>
                    <a:pt x="8242" y="122"/>
                    <a:pt x="6779" y="489"/>
                    <a:pt x="5655" y="948"/>
                  </a:cubicBezTo>
                  <a:cubicBezTo>
                    <a:pt x="4192" y="1636"/>
                    <a:pt x="1717" y="2186"/>
                    <a:pt x="817" y="5442"/>
                  </a:cubicBezTo>
                  <a:cubicBezTo>
                    <a:pt x="480" y="6543"/>
                    <a:pt x="367" y="8377"/>
                    <a:pt x="367" y="10303"/>
                  </a:cubicBezTo>
                  <a:cubicBezTo>
                    <a:pt x="367" y="15669"/>
                    <a:pt x="-983" y="16540"/>
                    <a:pt x="1492" y="18879"/>
                  </a:cubicBezTo>
                  <a:cubicBezTo>
                    <a:pt x="3292" y="20530"/>
                    <a:pt x="5430" y="21539"/>
                    <a:pt x="8017" y="21264"/>
                  </a:cubicBezTo>
                  <a:cubicBezTo>
                    <a:pt x="9592" y="21126"/>
                    <a:pt x="10829" y="20622"/>
                    <a:pt x="11842" y="20026"/>
                  </a:cubicBezTo>
                  <a:cubicBezTo>
                    <a:pt x="12179" y="19796"/>
                    <a:pt x="12179" y="19796"/>
                    <a:pt x="12179" y="19796"/>
                  </a:cubicBezTo>
                  <a:cubicBezTo>
                    <a:pt x="13529" y="18925"/>
                    <a:pt x="11617" y="18145"/>
                    <a:pt x="10604" y="17824"/>
                  </a:cubicBezTo>
                </a:path>
              </a:pathLst>
            </a:custGeom>
            <a:solidFill>
              <a:srgbClr val="F9D4D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39" name="Freeform 57"/>
            <p:cNvSpPr/>
            <p:nvPr/>
          </p:nvSpPr>
          <p:spPr>
            <a:xfrm>
              <a:off x="869596" y="2542770"/>
              <a:ext cx="330228" cy="187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013" extrusionOk="0">
                  <a:moveTo>
                    <a:pt x="18450" y="6171"/>
                  </a:moveTo>
                  <a:cubicBezTo>
                    <a:pt x="19800" y="4114"/>
                    <a:pt x="21600" y="2057"/>
                    <a:pt x="21600" y="0"/>
                  </a:cubicBezTo>
                  <a:cubicBezTo>
                    <a:pt x="21150" y="0"/>
                    <a:pt x="21600" y="1029"/>
                    <a:pt x="21150" y="514"/>
                  </a:cubicBezTo>
                  <a:cubicBezTo>
                    <a:pt x="18000" y="0"/>
                    <a:pt x="18900" y="0"/>
                    <a:pt x="14400" y="1029"/>
                  </a:cubicBezTo>
                  <a:cubicBezTo>
                    <a:pt x="10800" y="1543"/>
                    <a:pt x="3600" y="3600"/>
                    <a:pt x="450" y="5143"/>
                  </a:cubicBezTo>
                  <a:cubicBezTo>
                    <a:pt x="450" y="5657"/>
                    <a:pt x="450" y="5657"/>
                    <a:pt x="0" y="5657"/>
                  </a:cubicBezTo>
                  <a:cubicBezTo>
                    <a:pt x="0" y="7714"/>
                    <a:pt x="0" y="7714"/>
                    <a:pt x="0" y="7714"/>
                  </a:cubicBezTo>
                  <a:cubicBezTo>
                    <a:pt x="5400" y="21600"/>
                    <a:pt x="11700" y="15943"/>
                    <a:pt x="18450" y="6171"/>
                  </a:cubicBezTo>
                  <a:close/>
                </a:path>
              </a:pathLst>
            </a:custGeom>
            <a:solidFill>
              <a:srgbClr val="AA395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40" name="Freeform 58"/>
            <p:cNvSpPr/>
            <p:nvPr/>
          </p:nvSpPr>
          <p:spPr>
            <a:xfrm>
              <a:off x="2251045" y="2299913"/>
              <a:ext cx="429295" cy="12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247" extrusionOk="0">
                  <a:moveTo>
                    <a:pt x="20914" y="15300"/>
                  </a:moveTo>
                  <a:cubicBezTo>
                    <a:pt x="21257" y="15300"/>
                    <a:pt x="21600" y="15300"/>
                    <a:pt x="21600" y="14400"/>
                  </a:cubicBezTo>
                  <a:cubicBezTo>
                    <a:pt x="19543" y="8100"/>
                    <a:pt x="15771" y="2700"/>
                    <a:pt x="11657" y="900"/>
                  </a:cubicBezTo>
                  <a:cubicBezTo>
                    <a:pt x="7543" y="-900"/>
                    <a:pt x="3429" y="0"/>
                    <a:pt x="0" y="3600"/>
                  </a:cubicBezTo>
                  <a:cubicBezTo>
                    <a:pt x="686" y="9900"/>
                    <a:pt x="7886" y="15300"/>
                    <a:pt x="9943" y="17100"/>
                  </a:cubicBezTo>
                  <a:cubicBezTo>
                    <a:pt x="13371" y="19800"/>
                    <a:pt x="17829" y="20700"/>
                    <a:pt x="20914" y="15300"/>
                  </a:cubicBezTo>
                  <a:close/>
                </a:path>
              </a:pathLst>
            </a:custGeom>
            <a:solidFill>
              <a:srgbClr val="AA395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41" name="Freeform 59"/>
            <p:cNvSpPr/>
            <p:nvPr/>
          </p:nvSpPr>
          <p:spPr>
            <a:xfrm>
              <a:off x="2774779" y="2155968"/>
              <a:ext cx="1356333" cy="2450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511" extrusionOk="0">
                  <a:moveTo>
                    <a:pt x="1404" y="226"/>
                  </a:moveTo>
                  <a:cubicBezTo>
                    <a:pt x="2040" y="119"/>
                    <a:pt x="2040" y="119"/>
                    <a:pt x="2040" y="119"/>
                  </a:cubicBezTo>
                  <a:cubicBezTo>
                    <a:pt x="2040" y="119"/>
                    <a:pt x="2463" y="119"/>
                    <a:pt x="2675" y="12"/>
                  </a:cubicBezTo>
                  <a:cubicBezTo>
                    <a:pt x="2887" y="-42"/>
                    <a:pt x="3204" y="119"/>
                    <a:pt x="3416" y="65"/>
                  </a:cubicBezTo>
                  <a:cubicBezTo>
                    <a:pt x="3628" y="12"/>
                    <a:pt x="4157" y="280"/>
                    <a:pt x="4581" y="226"/>
                  </a:cubicBezTo>
                  <a:cubicBezTo>
                    <a:pt x="5110" y="226"/>
                    <a:pt x="5110" y="333"/>
                    <a:pt x="5428" y="226"/>
                  </a:cubicBezTo>
                  <a:cubicBezTo>
                    <a:pt x="5640" y="119"/>
                    <a:pt x="6698" y="548"/>
                    <a:pt x="6698" y="548"/>
                  </a:cubicBezTo>
                  <a:cubicBezTo>
                    <a:pt x="6698" y="548"/>
                    <a:pt x="7969" y="708"/>
                    <a:pt x="8181" y="655"/>
                  </a:cubicBezTo>
                  <a:cubicBezTo>
                    <a:pt x="8392" y="548"/>
                    <a:pt x="9451" y="762"/>
                    <a:pt x="9663" y="708"/>
                  </a:cubicBezTo>
                  <a:cubicBezTo>
                    <a:pt x="9981" y="655"/>
                    <a:pt x="10510" y="976"/>
                    <a:pt x="10722" y="923"/>
                  </a:cubicBezTo>
                  <a:cubicBezTo>
                    <a:pt x="10934" y="869"/>
                    <a:pt x="11675" y="1084"/>
                    <a:pt x="12204" y="1084"/>
                  </a:cubicBezTo>
                  <a:cubicBezTo>
                    <a:pt x="12628" y="1030"/>
                    <a:pt x="13687" y="1620"/>
                    <a:pt x="14004" y="1620"/>
                  </a:cubicBezTo>
                  <a:cubicBezTo>
                    <a:pt x="14322" y="1620"/>
                    <a:pt x="14534" y="1834"/>
                    <a:pt x="14851" y="1780"/>
                  </a:cubicBezTo>
                  <a:cubicBezTo>
                    <a:pt x="15169" y="1727"/>
                    <a:pt x="15063" y="2048"/>
                    <a:pt x="15487" y="2209"/>
                  </a:cubicBezTo>
                  <a:cubicBezTo>
                    <a:pt x="15910" y="2316"/>
                    <a:pt x="15910" y="2691"/>
                    <a:pt x="16228" y="2799"/>
                  </a:cubicBezTo>
                  <a:cubicBezTo>
                    <a:pt x="16545" y="2906"/>
                    <a:pt x="16969" y="3227"/>
                    <a:pt x="17181" y="3656"/>
                  </a:cubicBezTo>
                  <a:cubicBezTo>
                    <a:pt x="17498" y="4085"/>
                    <a:pt x="17816" y="5157"/>
                    <a:pt x="17287" y="5425"/>
                  </a:cubicBezTo>
                  <a:cubicBezTo>
                    <a:pt x="17181" y="5425"/>
                    <a:pt x="17075" y="5479"/>
                    <a:pt x="16969" y="5532"/>
                  </a:cubicBezTo>
                  <a:cubicBezTo>
                    <a:pt x="14428" y="6443"/>
                    <a:pt x="15381" y="8694"/>
                    <a:pt x="16545" y="9713"/>
                  </a:cubicBezTo>
                  <a:cubicBezTo>
                    <a:pt x="14957" y="7730"/>
                    <a:pt x="16969" y="6604"/>
                    <a:pt x="17287" y="6551"/>
                  </a:cubicBezTo>
                  <a:cubicBezTo>
                    <a:pt x="17604" y="6497"/>
                    <a:pt x="18028" y="6336"/>
                    <a:pt x="18451" y="6336"/>
                  </a:cubicBezTo>
                  <a:cubicBezTo>
                    <a:pt x="18769" y="6336"/>
                    <a:pt x="19298" y="6604"/>
                    <a:pt x="19298" y="6604"/>
                  </a:cubicBezTo>
                  <a:cubicBezTo>
                    <a:pt x="19298" y="6604"/>
                    <a:pt x="19510" y="7033"/>
                    <a:pt x="19722" y="7301"/>
                  </a:cubicBezTo>
                  <a:cubicBezTo>
                    <a:pt x="19934" y="7623"/>
                    <a:pt x="19616" y="8909"/>
                    <a:pt x="19722" y="9230"/>
                  </a:cubicBezTo>
                  <a:cubicBezTo>
                    <a:pt x="19828" y="9552"/>
                    <a:pt x="19404" y="9927"/>
                    <a:pt x="19934" y="10249"/>
                  </a:cubicBezTo>
                  <a:cubicBezTo>
                    <a:pt x="20463" y="10517"/>
                    <a:pt x="19828" y="10678"/>
                    <a:pt x="20040" y="10892"/>
                  </a:cubicBezTo>
                  <a:cubicBezTo>
                    <a:pt x="20251" y="11106"/>
                    <a:pt x="20251" y="11374"/>
                    <a:pt x="20251" y="11642"/>
                  </a:cubicBezTo>
                  <a:cubicBezTo>
                    <a:pt x="20251" y="11910"/>
                    <a:pt x="19828" y="12232"/>
                    <a:pt x="20569" y="12822"/>
                  </a:cubicBezTo>
                  <a:cubicBezTo>
                    <a:pt x="21416" y="13411"/>
                    <a:pt x="20463" y="13304"/>
                    <a:pt x="20675" y="13733"/>
                  </a:cubicBezTo>
                  <a:cubicBezTo>
                    <a:pt x="20887" y="14108"/>
                    <a:pt x="20357" y="14161"/>
                    <a:pt x="20357" y="14161"/>
                  </a:cubicBezTo>
                  <a:cubicBezTo>
                    <a:pt x="20357" y="14161"/>
                    <a:pt x="19616" y="14376"/>
                    <a:pt x="19087" y="14054"/>
                  </a:cubicBezTo>
                  <a:cubicBezTo>
                    <a:pt x="18557" y="13786"/>
                    <a:pt x="18451" y="14429"/>
                    <a:pt x="18345" y="14697"/>
                  </a:cubicBezTo>
                  <a:cubicBezTo>
                    <a:pt x="18240" y="14965"/>
                    <a:pt x="18663" y="14965"/>
                    <a:pt x="19722" y="15448"/>
                  </a:cubicBezTo>
                  <a:cubicBezTo>
                    <a:pt x="20781" y="15877"/>
                    <a:pt x="19934" y="15662"/>
                    <a:pt x="20357" y="16198"/>
                  </a:cubicBezTo>
                  <a:cubicBezTo>
                    <a:pt x="20781" y="16734"/>
                    <a:pt x="20781" y="16681"/>
                    <a:pt x="20887" y="17109"/>
                  </a:cubicBezTo>
                  <a:cubicBezTo>
                    <a:pt x="21098" y="17592"/>
                    <a:pt x="20781" y="17538"/>
                    <a:pt x="20569" y="17699"/>
                  </a:cubicBezTo>
                  <a:cubicBezTo>
                    <a:pt x="20357" y="17860"/>
                    <a:pt x="20251" y="17913"/>
                    <a:pt x="19828" y="17645"/>
                  </a:cubicBezTo>
                  <a:cubicBezTo>
                    <a:pt x="19404" y="17377"/>
                    <a:pt x="19722" y="17109"/>
                    <a:pt x="19087" y="16788"/>
                  </a:cubicBezTo>
                  <a:cubicBezTo>
                    <a:pt x="18451" y="16413"/>
                    <a:pt x="18663" y="17002"/>
                    <a:pt x="18345" y="17324"/>
                  </a:cubicBezTo>
                  <a:cubicBezTo>
                    <a:pt x="17922" y="17699"/>
                    <a:pt x="18663" y="18021"/>
                    <a:pt x="19087" y="18717"/>
                  </a:cubicBezTo>
                  <a:cubicBezTo>
                    <a:pt x="19510" y="19360"/>
                    <a:pt x="19192" y="19360"/>
                    <a:pt x="19298" y="19896"/>
                  </a:cubicBezTo>
                  <a:cubicBezTo>
                    <a:pt x="19404" y="20379"/>
                    <a:pt x="18981" y="20540"/>
                    <a:pt x="18663" y="20915"/>
                  </a:cubicBezTo>
                  <a:cubicBezTo>
                    <a:pt x="18345" y="21290"/>
                    <a:pt x="17816" y="21397"/>
                    <a:pt x="16863" y="21504"/>
                  </a:cubicBezTo>
                  <a:cubicBezTo>
                    <a:pt x="15804" y="21558"/>
                    <a:pt x="14110" y="21290"/>
                    <a:pt x="13792" y="20808"/>
                  </a:cubicBezTo>
                  <a:cubicBezTo>
                    <a:pt x="13475" y="20325"/>
                    <a:pt x="13475" y="20700"/>
                    <a:pt x="12628" y="20004"/>
                  </a:cubicBezTo>
                  <a:cubicBezTo>
                    <a:pt x="11675" y="19253"/>
                    <a:pt x="11463" y="19521"/>
                    <a:pt x="11040" y="18825"/>
                  </a:cubicBezTo>
                  <a:cubicBezTo>
                    <a:pt x="10616" y="18181"/>
                    <a:pt x="10298" y="17377"/>
                    <a:pt x="9345" y="16841"/>
                  </a:cubicBezTo>
                  <a:cubicBezTo>
                    <a:pt x="8498" y="16252"/>
                    <a:pt x="8604" y="16198"/>
                    <a:pt x="8287" y="15662"/>
                  </a:cubicBezTo>
                  <a:cubicBezTo>
                    <a:pt x="7969" y="15180"/>
                    <a:pt x="7863" y="14912"/>
                    <a:pt x="7016" y="14054"/>
                  </a:cubicBezTo>
                  <a:cubicBezTo>
                    <a:pt x="6063" y="13250"/>
                    <a:pt x="6381" y="13304"/>
                    <a:pt x="6063" y="12607"/>
                  </a:cubicBezTo>
                  <a:cubicBezTo>
                    <a:pt x="5745" y="11964"/>
                    <a:pt x="3628" y="10731"/>
                    <a:pt x="3522" y="10034"/>
                  </a:cubicBezTo>
                  <a:cubicBezTo>
                    <a:pt x="3416" y="9284"/>
                    <a:pt x="2781" y="9552"/>
                    <a:pt x="2357" y="8587"/>
                  </a:cubicBezTo>
                  <a:cubicBezTo>
                    <a:pt x="1934" y="7569"/>
                    <a:pt x="-184" y="6979"/>
                    <a:pt x="28" y="5800"/>
                  </a:cubicBezTo>
                  <a:cubicBezTo>
                    <a:pt x="1510" y="5532"/>
                    <a:pt x="2357" y="4996"/>
                    <a:pt x="2357" y="4085"/>
                  </a:cubicBezTo>
                  <a:cubicBezTo>
                    <a:pt x="2145" y="4889"/>
                    <a:pt x="1298" y="5103"/>
                    <a:pt x="28" y="5157"/>
                  </a:cubicBezTo>
                  <a:cubicBezTo>
                    <a:pt x="28" y="5103"/>
                    <a:pt x="28" y="5103"/>
                    <a:pt x="28" y="5103"/>
                  </a:cubicBezTo>
                  <a:cubicBezTo>
                    <a:pt x="-78" y="3978"/>
                    <a:pt x="134" y="2638"/>
                    <a:pt x="345" y="2102"/>
                  </a:cubicBezTo>
                  <a:cubicBezTo>
                    <a:pt x="345" y="2048"/>
                    <a:pt x="345" y="1941"/>
                    <a:pt x="240" y="1888"/>
                  </a:cubicBezTo>
                </a:path>
              </a:pathLst>
            </a:custGeom>
            <a:solidFill>
              <a:srgbClr val="DB899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42" name="Freeform 60"/>
            <p:cNvSpPr/>
            <p:nvPr/>
          </p:nvSpPr>
          <p:spPr>
            <a:xfrm>
              <a:off x="2963435" y="2801504"/>
              <a:ext cx="1034872" cy="953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480" extrusionOk="0">
                  <a:moveTo>
                    <a:pt x="7736" y="21480"/>
                  </a:moveTo>
                  <a:cubicBezTo>
                    <a:pt x="6773" y="17628"/>
                    <a:pt x="5260" y="13638"/>
                    <a:pt x="3334" y="10061"/>
                  </a:cubicBezTo>
                  <a:cubicBezTo>
                    <a:pt x="2095" y="7722"/>
                    <a:pt x="720" y="6209"/>
                    <a:pt x="307" y="3732"/>
                  </a:cubicBezTo>
                  <a:cubicBezTo>
                    <a:pt x="169" y="2356"/>
                    <a:pt x="-381" y="2494"/>
                    <a:pt x="444" y="1256"/>
                  </a:cubicBezTo>
                  <a:cubicBezTo>
                    <a:pt x="857" y="568"/>
                    <a:pt x="2095" y="-120"/>
                    <a:pt x="3058" y="18"/>
                  </a:cubicBezTo>
                  <a:cubicBezTo>
                    <a:pt x="5535" y="568"/>
                    <a:pt x="6360" y="5796"/>
                    <a:pt x="7323" y="7584"/>
                  </a:cubicBezTo>
                  <a:cubicBezTo>
                    <a:pt x="9250" y="11162"/>
                    <a:pt x="10075" y="14326"/>
                    <a:pt x="15028" y="12537"/>
                  </a:cubicBezTo>
                  <a:cubicBezTo>
                    <a:pt x="16954" y="11849"/>
                    <a:pt x="17642" y="10886"/>
                    <a:pt x="18467" y="8960"/>
                  </a:cubicBezTo>
                  <a:cubicBezTo>
                    <a:pt x="18880" y="7997"/>
                    <a:pt x="19293" y="4695"/>
                    <a:pt x="20531" y="4695"/>
                  </a:cubicBezTo>
                  <a:cubicBezTo>
                    <a:pt x="21219" y="6897"/>
                    <a:pt x="20531" y="9511"/>
                    <a:pt x="20256" y="11849"/>
                  </a:cubicBezTo>
                  <a:cubicBezTo>
                    <a:pt x="19568" y="16665"/>
                    <a:pt x="17229" y="18866"/>
                    <a:pt x="11864" y="19279"/>
                  </a:cubicBezTo>
                </a:path>
              </a:pathLst>
            </a:custGeom>
            <a:solidFill>
              <a:srgbClr val="E29CA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43" name="Freeform 61"/>
            <p:cNvSpPr/>
            <p:nvPr/>
          </p:nvSpPr>
          <p:spPr>
            <a:xfrm>
              <a:off x="3830629" y="3104892"/>
              <a:ext cx="185397" cy="267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19272" extrusionOk="0">
                  <a:moveTo>
                    <a:pt x="9600" y="0"/>
                  </a:moveTo>
                  <a:cubicBezTo>
                    <a:pt x="13600" y="5290"/>
                    <a:pt x="16800" y="3967"/>
                    <a:pt x="20800" y="6612"/>
                  </a:cubicBezTo>
                  <a:cubicBezTo>
                    <a:pt x="21600" y="7053"/>
                    <a:pt x="21600" y="15869"/>
                    <a:pt x="20800" y="16310"/>
                  </a:cubicBezTo>
                  <a:cubicBezTo>
                    <a:pt x="16800" y="21600"/>
                    <a:pt x="4800" y="18955"/>
                    <a:pt x="0" y="14988"/>
                  </a:cubicBezTo>
                </a:path>
              </a:pathLst>
            </a:custGeom>
            <a:solidFill>
              <a:srgbClr val="DB899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44" name="Freeform 62"/>
            <p:cNvSpPr/>
            <p:nvPr/>
          </p:nvSpPr>
          <p:spPr>
            <a:xfrm>
              <a:off x="3230717" y="3197043"/>
              <a:ext cx="276349" cy="617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0819" extrusionOk="0">
                  <a:moveTo>
                    <a:pt x="0" y="13577"/>
                  </a:moveTo>
                  <a:cubicBezTo>
                    <a:pt x="10286" y="14811"/>
                    <a:pt x="8229" y="2263"/>
                    <a:pt x="10800" y="0"/>
                  </a:cubicBezTo>
                  <a:cubicBezTo>
                    <a:pt x="20057" y="0"/>
                    <a:pt x="20057" y="5966"/>
                    <a:pt x="20571" y="8229"/>
                  </a:cubicBezTo>
                  <a:cubicBezTo>
                    <a:pt x="21086" y="11726"/>
                    <a:pt x="21600" y="16869"/>
                    <a:pt x="15429" y="19543"/>
                  </a:cubicBezTo>
                  <a:cubicBezTo>
                    <a:pt x="13371" y="20571"/>
                    <a:pt x="9257" y="21600"/>
                    <a:pt x="7200" y="19954"/>
                  </a:cubicBezTo>
                </a:path>
              </a:pathLst>
            </a:custGeom>
            <a:solidFill>
              <a:srgbClr val="DB899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45" name="Freeform 63"/>
            <p:cNvSpPr/>
            <p:nvPr/>
          </p:nvSpPr>
          <p:spPr>
            <a:xfrm>
              <a:off x="2806926" y="2155968"/>
              <a:ext cx="1324251" cy="2450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511" extrusionOk="0">
                  <a:moveTo>
                    <a:pt x="5018" y="3495"/>
                  </a:moveTo>
                  <a:cubicBezTo>
                    <a:pt x="7309" y="4782"/>
                    <a:pt x="8945" y="6122"/>
                    <a:pt x="9491" y="7783"/>
                  </a:cubicBezTo>
                  <a:cubicBezTo>
                    <a:pt x="9818" y="9070"/>
                    <a:pt x="10364" y="10302"/>
                    <a:pt x="9600" y="11589"/>
                  </a:cubicBezTo>
                  <a:cubicBezTo>
                    <a:pt x="8945" y="12768"/>
                    <a:pt x="7745" y="13947"/>
                    <a:pt x="7855" y="15233"/>
                  </a:cubicBezTo>
                  <a:cubicBezTo>
                    <a:pt x="7855" y="15287"/>
                    <a:pt x="7855" y="15341"/>
                    <a:pt x="7855" y="15341"/>
                  </a:cubicBezTo>
                  <a:cubicBezTo>
                    <a:pt x="7855" y="15341"/>
                    <a:pt x="7855" y="15341"/>
                    <a:pt x="7855" y="15394"/>
                  </a:cubicBezTo>
                  <a:cubicBezTo>
                    <a:pt x="7964" y="15448"/>
                    <a:pt x="7964" y="15501"/>
                    <a:pt x="7964" y="15555"/>
                  </a:cubicBezTo>
                  <a:cubicBezTo>
                    <a:pt x="8073" y="15609"/>
                    <a:pt x="8073" y="15662"/>
                    <a:pt x="8073" y="15662"/>
                  </a:cubicBezTo>
                  <a:cubicBezTo>
                    <a:pt x="8400" y="16198"/>
                    <a:pt x="8291" y="16252"/>
                    <a:pt x="9164" y="16841"/>
                  </a:cubicBezTo>
                  <a:cubicBezTo>
                    <a:pt x="10145" y="17377"/>
                    <a:pt x="10473" y="18181"/>
                    <a:pt x="10909" y="18825"/>
                  </a:cubicBezTo>
                  <a:cubicBezTo>
                    <a:pt x="11345" y="19521"/>
                    <a:pt x="11564" y="19253"/>
                    <a:pt x="12545" y="20004"/>
                  </a:cubicBezTo>
                  <a:cubicBezTo>
                    <a:pt x="13418" y="20700"/>
                    <a:pt x="13418" y="20325"/>
                    <a:pt x="13745" y="20808"/>
                  </a:cubicBezTo>
                  <a:cubicBezTo>
                    <a:pt x="14073" y="21290"/>
                    <a:pt x="15818" y="21558"/>
                    <a:pt x="16909" y="21504"/>
                  </a:cubicBezTo>
                  <a:cubicBezTo>
                    <a:pt x="17018" y="21451"/>
                    <a:pt x="17236" y="21451"/>
                    <a:pt x="17345" y="21451"/>
                  </a:cubicBezTo>
                  <a:cubicBezTo>
                    <a:pt x="17345" y="21451"/>
                    <a:pt x="17455" y="21451"/>
                    <a:pt x="17455" y="21451"/>
                  </a:cubicBezTo>
                  <a:cubicBezTo>
                    <a:pt x="17564" y="21397"/>
                    <a:pt x="17673" y="21397"/>
                    <a:pt x="17673" y="21397"/>
                  </a:cubicBezTo>
                  <a:cubicBezTo>
                    <a:pt x="18218" y="21290"/>
                    <a:pt x="18436" y="21183"/>
                    <a:pt x="18764" y="20915"/>
                  </a:cubicBezTo>
                  <a:cubicBezTo>
                    <a:pt x="19091" y="20540"/>
                    <a:pt x="19527" y="20379"/>
                    <a:pt x="19418" y="19896"/>
                  </a:cubicBezTo>
                  <a:cubicBezTo>
                    <a:pt x="19309" y="19360"/>
                    <a:pt x="19636" y="19360"/>
                    <a:pt x="19200" y="18717"/>
                  </a:cubicBezTo>
                  <a:cubicBezTo>
                    <a:pt x="18764" y="18021"/>
                    <a:pt x="18000" y="17699"/>
                    <a:pt x="18436" y="17324"/>
                  </a:cubicBezTo>
                  <a:cubicBezTo>
                    <a:pt x="18764" y="17002"/>
                    <a:pt x="18545" y="16413"/>
                    <a:pt x="19200" y="16788"/>
                  </a:cubicBezTo>
                  <a:cubicBezTo>
                    <a:pt x="19855" y="17109"/>
                    <a:pt x="19527" y="17377"/>
                    <a:pt x="19964" y="17645"/>
                  </a:cubicBezTo>
                  <a:cubicBezTo>
                    <a:pt x="20400" y="17913"/>
                    <a:pt x="20509" y="17860"/>
                    <a:pt x="20727" y="17699"/>
                  </a:cubicBezTo>
                  <a:cubicBezTo>
                    <a:pt x="20945" y="17538"/>
                    <a:pt x="21273" y="17592"/>
                    <a:pt x="21055" y="17109"/>
                  </a:cubicBezTo>
                  <a:cubicBezTo>
                    <a:pt x="20945" y="16681"/>
                    <a:pt x="20945" y="16734"/>
                    <a:pt x="20509" y="16198"/>
                  </a:cubicBezTo>
                  <a:cubicBezTo>
                    <a:pt x="20073" y="15662"/>
                    <a:pt x="20945" y="15877"/>
                    <a:pt x="19855" y="15448"/>
                  </a:cubicBezTo>
                  <a:cubicBezTo>
                    <a:pt x="18764" y="14965"/>
                    <a:pt x="18327" y="14965"/>
                    <a:pt x="18436" y="14697"/>
                  </a:cubicBezTo>
                  <a:cubicBezTo>
                    <a:pt x="18545" y="14429"/>
                    <a:pt x="18655" y="13786"/>
                    <a:pt x="19200" y="14054"/>
                  </a:cubicBezTo>
                  <a:cubicBezTo>
                    <a:pt x="19745" y="14376"/>
                    <a:pt x="20509" y="14161"/>
                    <a:pt x="20509" y="14161"/>
                  </a:cubicBezTo>
                  <a:cubicBezTo>
                    <a:pt x="20509" y="14161"/>
                    <a:pt x="21055" y="14108"/>
                    <a:pt x="20836" y="13733"/>
                  </a:cubicBezTo>
                  <a:cubicBezTo>
                    <a:pt x="20618" y="13304"/>
                    <a:pt x="21600" y="13411"/>
                    <a:pt x="20727" y="12822"/>
                  </a:cubicBezTo>
                  <a:cubicBezTo>
                    <a:pt x="19964" y="12232"/>
                    <a:pt x="20400" y="11910"/>
                    <a:pt x="20400" y="11642"/>
                  </a:cubicBezTo>
                  <a:cubicBezTo>
                    <a:pt x="20400" y="11374"/>
                    <a:pt x="20400" y="11106"/>
                    <a:pt x="20182" y="10892"/>
                  </a:cubicBezTo>
                  <a:cubicBezTo>
                    <a:pt x="19964" y="10678"/>
                    <a:pt x="20618" y="10517"/>
                    <a:pt x="20073" y="10249"/>
                  </a:cubicBezTo>
                  <a:cubicBezTo>
                    <a:pt x="19855" y="10088"/>
                    <a:pt x="19745" y="9927"/>
                    <a:pt x="19855" y="9766"/>
                  </a:cubicBezTo>
                  <a:cubicBezTo>
                    <a:pt x="19745" y="9766"/>
                    <a:pt x="19745" y="9766"/>
                    <a:pt x="19745" y="9766"/>
                  </a:cubicBezTo>
                  <a:cubicBezTo>
                    <a:pt x="18545" y="10249"/>
                    <a:pt x="16909" y="9552"/>
                    <a:pt x="16145" y="8855"/>
                  </a:cubicBezTo>
                  <a:cubicBezTo>
                    <a:pt x="16145" y="9123"/>
                    <a:pt x="16364" y="9391"/>
                    <a:pt x="16582" y="9713"/>
                  </a:cubicBezTo>
                  <a:cubicBezTo>
                    <a:pt x="15382" y="8694"/>
                    <a:pt x="14400" y="6443"/>
                    <a:pt x="17018" y="5532"/>
                  </a:cubicBezTo>
                  <a:cubicBezTo>
                    <a:pt x="17127" y="5479"/>
                    <a:pt x="17236" y="5425"/>
                    <a:pt x="17345" y="5425"/>
                  </a:cubicBezTo>
                  <a:cubicBezTo>
                    <a:pt x="17891" y="5157"/>
                    <a:pt x="17564" y="4085"/>
                    <a:pt x="17236" y="3656"/>
                  </a:cubicBezTo>
                  <a:cubicBezTo>
                    <a:pt x="17018" y="3227"/>
                    <a:pt x="16582" y="2906"/>
                    <a:pt x="16255" y="2799"/>
                  </a:cubicBezTo>
                  <a:cubicBezTo>
                    <a:pt x="15927" y="2691"/>
                    <a:pt x="15927" y="2316"/>
                    <a:pt x="15491" y="2209"/>
                  </a:cubicBezTo>
                  <a:cubicBezTo>
                    <a:pt x="15055" y="2048"/>
                    <a:pt x="15164" y="1727"/>
                    <a:pt x="14836" y="1780"/>
                  </a:cubicBezTo>
                  <a:cubicBezTo>
                    <a:pt x="14509" y="1834"/>
                    <a:pt x="14291" y="1620"/>
                    <a:pt x="13964" y="1620"/>
                  </a:cubicBezTo>
                  <a:cubicBezTo>
                    <a:pt x="13636" y="1620"/>
                    <a:pt x="12545" y="1030"/>
                    <a:pt x="12109" y="1084"/>
                  </a:cubicBezTo>
                  <a:cubicBezTo>
                    <a:pt x="11564" y="1084"/>
                    <a:pt x="10800" y="869"/>
                    <a:pt x="10582" y="923"/>
                  </a:cubicBezTo>
                  <a:cubicBezTo>
                    <a:pt x="10364" y="976"/>
                    <a:pt x="9818" y="655"/>
                    <a:pt x="9491" y="708"/>
                  </a:cubicBezTo>
                  <a:cubicBezTo>
                    <a:pt x="9273" y="762"/>
                    <a:pt x="8182" y="548"/>
                    <a:pt x="7964" y="655"/>
                  </a:cubicBezTo>
                  <a:cubicBezTo>
                    <a:pt x="7745" y="708"/>
                    <a:pt x="6436" y="548"/>
                    <a:pt x="6436" y="548"/>
                  </a:cubicBezTo>
                  <a:cubicBezTo>
                    <a:pt x="6436" y="548"/>
                    <a:pt x="5345" y="119"/>
                    <a:pt x="5127" y="226"/>
                  </a:cubicBezTo>
                  <a:cubicBezTo>
                    <a:pt x="4800" y="333"/>
                    <a:pt x="4800" y="226"/>
                    <a:pt x="4255" y="226"/>
                  </a:cubicBezTo>
                  <a:cubicBezTo>
                    <a:pt x="3818" y="280"/>
                    <a:pt x="3273" y="12"/>
                    <a:pt x="3055" y="65"/>
                  </a:cubicBezTo>
                  <a:cubicBezTo>
                    <a:pt x="2836" y="119"/>
                    <a:pt x="2509" y="-42"/>
                    <a:pt x="2291" y="12"/>
                  </a:cubicBezTo>
                  <a:cubicBezTo>
                    <a:pt x="2073" y="119"/>
                    <a:pt x="1636" y="119"/>
                    <a:pt x="1636" y="119"/>
                  </a:cubicBezTo>
                  <a:cubicBezTo>
                    <a:pt x="982" y="226"/>
                    <a:pt x="982" y="226"/>
                    <a:pt x="982" y="226"/>
                  </a:cubicBezTo>
                  <a:cubicBezTo>
                    <a:pt x="0" y="1941"/>
                    <a:pt x="0" y="1941"/>
                    <a:pt x="0" y="1941"/>
                  </a:cubicBezTo>
                  <a:cubicBezTo>
                    <a:pt x="1309" y="2584"/>
                    <a:pt x="3709" y="2745"/>
                    <a:pt x="5018" y="3495"/>
                  </a:cubicBezTo>
                  <a:close/>
                </a:path>
              </a:pathLst>
            </a:custGeom>
            <a:solidFill>
              <a:srgbClr val="FB6747"/>
            </a:solidFill>
            <a:ln w="31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46" name="Freeform 64"/>
            <p:cNvSpPr/>
            <p:nvPr/>
          </p:nvSpPr>
          <p:spPr>
            <a:xfrm>
              <a:off x="2806926" y="2298569"/>
              <a:ext cx="633549" cy="943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0973" extrusionOk="0">
                  <a:moveTo>
                    <a:pt x="19991" y="14536"/>
                  </a:moveTo>
                  <a:cubicBezTo>
                    <a:pt x="19072" y="10460"/>
                    <a:pt x="11949" y="5434"/>
                    <a:pt x="9191" y="4347"/>
                  </a:cubicBezTo>
                  <a:cubicBezTo>
                    <a:pt x="6434" y="3396"/>
                    <a:pt x="3906" y="2309"/>
                    <a:pt x="460" y="0"/>
                  </a:cubicBezTo>
                  <a:cubicBezTo>
                    <a:pt x="460" y="408"/>
                    <a:pt x="230" y="951"/>
                    <a:pt x="0" y="1494"/>
                  </a:cubicBezTo>
                  <a:cubicBezTo>
                    <a:pt x="2757" y="3396"/>
                    <a:pt x="11489" y="5977"/>
                    <a:pt x="10340" y="7064"/>
                  </a:cubicBezTo>
                  <a:cubicBezTo>
                    <a:pt x="8962" y="8423"/>
                    <a:pt x="5285" y="8015"/>
                    <a:pt x="4366" y="7200"/>
                  </a:cubicBezTo>
                  <a:cubicBezTo>
                    <a:pt x="6204" y="8966"/>
                    <a:pt x="7813" y="8966"/>
                    <a:pt x="11489" y="9374"/>
                  </a:cubicBezTo>
                  <a:cubicBezTo>
                    <a:pt x="15396" y="9781"/>
                    <a:pt x="18153" y="13042"/>
                    <a:pt x="19072" y="15215"/>
                  </a:cubicBezTo>
                  <a:cubicBezTo>
                    <a:pt x="20221" y="16981"/>
                    <a:pt x="21140" y="20649"/>
                    <a:pt x="21140" y="20649"/>
                  </a:cubicBezTo>
                  <a:cubicBezTo>
                    <a:pt x="21140" y="20649"/>
                    <a:pt x="21600" y="21600"/>
                    <a:pt x="21370" y="20242"/>
                  </a:cubicBezTo>
                  <a:cubicBezTo>
                    <a:pt x="20911" y="18611"/>
                    <a:pt x="20221" y="16845"/>
                    <a:pt x="19991" y="14536"/>
                  </a:cubicBezTo>
                  <a:close/>
                </a:path>
              </a:pathLst>
            </a:custGeom>
            <a:solidFill>
              <a:srgbClr val="FBE7E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47" name="Freeform 65"/>
            <p:cNvSpPr/>
            <p:nvPr/>
          </p:nvSpPr>
          <p:spPr>
            <a:xfrm>
              <a:off x="2091435" y="1478423"/>
              <a:ext cx="269312" cy="797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2" h="21600" extrusionOk="0">
                  <a:moveTo>
                    <a:pt x="16971" y="0"/>
                  </a:moveTo>
                  <a:cubicBezTo>
                    <a:pt x="20571" y="2658"/>
                    <a:pt x="16971" y="5982"/>
                    <a:pt x="11314" y="10634"/>
                  </a:cubicBezTo>
                  <a:cubicBezTo>
                    <a:pt x="6171" y="14622"/>
                    <a:pt x="514" y="19606"/>
                    <a:pt x="0" y="21600"/>
                  </a:cubicBezTo>
                  <a:cubicBezTo>
                    <a:pt x="5143" y="15785"/>
                    <a:pt x="14914" y="11132"/>
                    <a:pt x="17486" y="7975"/>
                  </a:cubicBezTo>
                  <a:cubicBezTo>
                    <a:pt x="20057" y="4652"/>
                    <a:pt x="21600" y="1994"/>
                    <a:pt x="1697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48" name="Line 66"/>
            <p:cNvSpPr/>
            <p:nvPr/>
          </p:nvSpPr>
          <p:spPr>
            <a:xfrm>
              <a:off x="2201511" y="1565967"/>
              <a:ext cx="38527" cy="165873"/>
            </a:xfrm>
            <a:prstGeom prst="line">
              <a:avLst/>
            </a:prstGeom>
            <a:noFill/>
            <a:ln w="12700" cap="flat">
              <a:solidFill>
                <a:srgbClr val="EC6245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349" name="Freeform 67"/>
            <p:cNvSpPr/>
            <p:nvPr/>
          </p:nvSpPr>
          <p:spPr>
            <a:xfrm>
              <a:off x="2399647" y="952348"/>
              <a:ext cx="225656" cy="56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052" extrusionOk="0">
                  <a:moveTo>
                    <a:pt x="0" y="4910"/>
                  </a:moveTo>
                  <a:cubicBezTo>
                    <a:pt x="7855" y="-1261"/>
                    <a:pt x="15709" y="-4347"/>
                    <a:pt x="21600" y="12624"/>
                  </a:cubicBezTo>
                  <a:cubicBezTo>
                    <a:pt x="15055" y="17253"/>
                    <a:pt x="7200" y="9539"/>
                    <a:pt x="655" y="491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50" name="Freeform 68"/>
            <p:cNvSpPr/>
            <p:nvPr/>
          </p:nvSpPr>
          <p:spPr>
            <a:xfrm>
              <a:off x="2229030" y="1584397"/>
              <a:ext cx="44031" cy="115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7"/>
                  </a:moveTo>
                  <a:cubicBezTo>
                    <a:pt x="3600" y="2274"/>
                    <a:pt x="3600" y="5684"/>
                    <a:pt x="3600" y="7958"/>
                  </a:cubicBezTo>
                  <a:cubicBezTo>
                    <a:pt x="7200" y="9095"/>
                    <a:pt x="7200" y="11368"/>
                    <a:pt x="10800" y="12505"/>
                  </a:cubicBezTo>
                  <a:cubicBezTo>
                    <a:pt x="10800" y="15916"/>
                    <a:pt x="10800" y="19326"/>
                    <a:pt x="18000" y="21600"/>
                  </a:cubicBezTo>
                  <a:cubicBezTo>
                    <a:pt x="21600" y="20463"/>
                    <a:pt x="21600" y="17053"/>
                    <a:pt x="21600" y="15916"/>
                  </a:cubicBezTo>
                  <a:cubicBezTo>
                    <a:pt x="21600" y="13642"/>
                    <a:pt x="21600" y="11368"/>
                    <a:pt x="21600" y="9095"/>
                  </a:cubicBezTo>
                  <a:cubicBezTo>
                    <a:pt x="18000" y="4547"/>
                    <a:pt x="10800" y="2274"/>
                    <a:pt x="0" y="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51" name="Freeform 69"/>
            <p:cNvSpPr/>
            <p:nvPr/>
          </p:nvSpPr>
          <p:spPr>
            <a:xfrm>
              <a:off x="2660649" y="2865299"/>
              <a:ext cx="737389" cy="2022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4" h="21600" extrusionOk="0">
                  <a:moveTo>
                    <a:pt x="613" y="3850"/>
                  </a:moveTo>
                  <a:cubicBezTo>
                    <a:pt x="1371" y="4503"/>
                    <a:pt x="1750" y="4960"/>
                    <a:pt x="1939" y="5416"/>
                  </a:cubicBezTo>
                  <a:cubicBezTo>
                    <a:pt x="2318" y="6199"/>
                    <a:pt x="2318" y="6199"/>
                    <a:pt x="2318" y="6199"/>
                  </a:cubicBezTo>
                  <a:cubicBezTo>
                    <a:pt x="2697" y="6526"/>
                    <a:pt x="2697" y="7048"/>
                    <a:pt x="2697" y="7635"/>
                  </a:cubicBezTo>
                  <a:cubicBezTo>
                    <a:pt x="2887" y="8483"/>
                    <a:pt x="2887" y="9462"/>
                    <a:pt x="3644" y="10050"/>
                  </a:cubicBezTo>
                  <a:cubicBezTo>
                    <a:pt x="4781" y="11094"/>
                    <a:pt x="4781" y="11094"/>
                    <a:pt x="4781" y="11094"/>
                  </a:cubicBezTo>
                  <a:cubicBezTo>
                    <a:pt x="5918" y="12007"/>
                    <a:pt x="5918" y="12007"/>
                    <a:pt x="5918" y="12007"/>
                  </a:cubicBezTo>
                  <a:cubicBezTo>
                    <a:pt x="6865" y="12856"/>
                    <a:pt x="6865" y="12856"/>
                    <a:pt x="6865" y="12856"/>
                  </a:cubicBezTo>
                  <a:cubicBezTo>
                    <a:pt x="7813" y="13704"/>
                    <a:pt x="8950" y="14748"/>
                    <a:pt x="10276" y="15335"/>
                  </a:cubicBezTo>
                  <a:cubicBezTo>
                    <a:pt x="11413" y="15727"/>
                    <a:pt x="11792" y="16118"/>
                    <a:pt x="12171" y="16445"/>
                  </a:cubicBezTo>
                  <a:cubicBezTo>
                    <a:pt x="12550" y="16771"/>
                    <a:pt x="12929" y="17032"/>
                    <a:pt x="13687" y="17228"/>
                  </a:cubicBezTo>
                  <a:cubicBezTo>
                    <a:pt x="14444" y="17489"/>
                    <a:pt x="14634" y="17685"/>
                    <a:pt x="14634" y="17880"/>
                  </a:cubicBezTo>
                  <a:cubicBezTo>
                    <a:pt x="14823" y="18076"/>
                    <a:pt x="15013" y="18337"/>
                    <a:pt x="15392" y="18533"/>
                  </a:cubicBezTo>
                  <a:cubicBezTo>
                    <a:pt x="17855" y="19251"/>
                    <a:pt x="17855" y="19251"/>
                    <a:pt x="17855" y="19251"/>
                  </a:cubicBezTo>
                  <a:cubicBezTo>
                    <a:pt x="18234" y="19381"/>
                    <a:pt x="18234" y="19381"/>
                    <a:pt x="18234" y="19381"/>
                  </a:cubicBezTo>
                  <a:cubicBezTo>
                    <a:pt x="18992" y="19708"/>
                    <a:pt x="20129" y="20164"/>
                    <a:pt x="19750" y="20491"/>
                  </a:cubicBezTo>
                  <a:cubicBezTo>
                    <a:pt x="19371" y="20686"/>
                    <a:pt x="19750" y="21208"/>
                    <a:pt x="19939" y="21600"/>
                  </a:cubicBezTo>
                  <a:cubicBezTo>
                    <a:pt x="19939" y="21600"/>
                    <a:pt x="19939" y="21600"/>
                    <a:pt x="19939" y="21600"/>
                  </a:cubicBezTo>
                  <a:cubicBezTo>
                    <a:pt x="19750" y="21274"/>
                    <a:pt x="20129" y="20752"/>
                    <a:pt x="20318" y="20556"/>
                  </a:cubicBezTo>
                  <a:cubicBezTo>
                    <a:pt x="21076" y="20099"/>
                    <a:pt x="19560" y="19577"/>
                    <a:pt x="18802" y="19251"/>
                  </a:cubicBezTo>
                  <a:cubicBezTo>
                    <a:pt x="18423" y="19120"/>
                    <a:pt x="18423" y="19120"/>
                    <a:pt x="18423" y="19120"/>
                  </a:cubicBezTo>
                  <a:cubicBezTo>
                    <a:pt x="17287" y="18729"/>
                    <a:pt x="17287" y="18729"/>
                    <a:pt x="17287" y="18729"/>
                  </a:cubicBezTo>
                  <a:cubicBezTo>
                    <a:pt x="15960" y="18337"/>
                    <a:pt x="15960" y="18337"/>
                    <a:pt x="15960" y="18337"/>
                  </a:cubicBezTo>
                  <a:cubicBezTo>
                    <a:pt x="15581" y="18207"/>
                    <a:pt x="15581" y="18011"/>
                    <a:pt x="15392" y="17880"/>
                  </a:cubicBezTo>
                  <a:cubicBezTo>
                    <a:pt x="15202" y="17619"/>
                    <a:pt x="15013" y="17358"/>
                    <a:pt x="14255" y="17097"/>
                  </a:cubicBezTo>
                  <a:cubicBezTo>
                    <a:pt x="13497" y="16902"/>
                    <a:pt x="13308" y="16640"/>
                    <a:pt x="12929" y="16314"/>
                  </a:cubicBezTo>
                  <a:cubicBezTo>
                    <a:pt x="12360" y="15988"/>
                    <a:pt x="11981" y="15596"/>
                    <a:pt x="10844" y="15205"/>
                  </a:cubicBezTo>
                  <a:cubicBezTo>
                    <a:pt x="9518" y="14618"/>
                    <a:pt x="8381" y="13573"/>
                    <a:pt x="7623" y="12790"/>
                  </a:cubicBezTo>
                  <a:cubicBezTo>
                    <a:pt x="6676" y="11942"/>
                    <a:pt x="6676" y="11942"/>
                    <a:pt x="6676" y="11942"/>
                  </a:cubicBezTo>
                  <a:cubicBezTo>
                    <a:pt x="5350" y="10963"/>
                    <a:pt x="5350" y="10963"/>
                    <a:pt x="5350" y="10963"/>
                  </a:cubicBezTo>
                  <a:cubicBezTo>
                    <a:pt x="4213" y="9984"/>
                    <a:pt x="4213" y="9984"/>
                    <a:pt x="4213" y="9984"/>
                  </a:cubicBezTo>
                  <a:cubicBezTo>
                    <a:pt x="3644" y="9462"/>
                    <a:pt x="3455" y="8483"/>
                    <a:pt x="3455" y="7635"/>
                  </a:cubicBezTo>
                  <a:cubicBezTo>
                    <a:pt x="3455" y="6982"/>
                    <a:pt x="3265" y="6460"/>
                    <a:pt x="3076" y="6134"/>
                  </a:cubicBezTo>
                  <a:cubicBezTo>
                    <a:pt x="2697" y="5416"/>
                    <a:pt x="2697" y="5416"/>
                    <a:pt x="2697" y="5416"/>
                  </a:cubicBezTo>
                  <a:cubicBezTo>
                    <a:pt x="2318" y="4894"/>
                    <a:pt x="2129" y="4437"/>
                    <a:pt x="1371" y="3785"/>
                  </a:cubicBezTo>
                  <a:cubicBezTo>
                    <a:pt x="234" y="2871"/>
                    <a:pt x="234" y="653"/>
                    <a:pt x="423" y="0"/>
                  </a:cubicBezTo>
                  <a:cubicBezTo>
                    <a:pt x="423" y="0"/>
                    <a:pt x="423" y="0"/>
                    <a:pt x="423" y="0"/>
                  </a:cubicBezTo>
                  <a:cubicBezTo>
                    <a:pt x="234" y="848"/>
                    <a:pt x="-524" y="3002"/>
                    <a:pt x="613" y="38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52" name="Freeform 70"/>
            <p:cNvSpPr/>
            <p:nvPr/>
          </p:nvSpPr>
          <p:spPr>
            <a:xfrm>
              <a:off x="2487677" y="1021722"/>
              <a:ext cx="1420006" cy="5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0" h="15093" extrusionOk="0">
                  <a:moveTo>
                    <a:pt x="135" y="6912"/>
                  </a:moveTo>
                  <a:cubicBezTo>
                    <a:pt x="-960" y="1512"/>
                    <a:pt x="4813" y="6912"/>
                    <a:pt x="9293" y="1512"/>
                  </a:cubicBezTo>
                  <a:cubicBezTo>
                    <a:pt x="13772" y="-3888"/>
                    <a:pt x="17355" y="6912"/>
                    <a:pt x="20640" y="6912"/>
                  </a:cubicBezTo>
                  <a:cubicBezTo>
                    <a:pt x="18251" y="12312"/>
                    <a:pt x="11283" y="10512"/>
                    <a:pt x="8496" y="14112"/>
                  </a:cubicBezTo>
                  <a:cubicBezTo>
                    <a:pt x="5709" y="17712"/>
                    <a:pt x="832" y="10512"/>
                    <a:pt x="135" y="691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53" name="Freeform 71"/>
            <p:cNvSpPr/>
            <p:nvPr/>
          </p:nvSpPr>
          <p:spPr>
            <a:xfrm>
              <a:off x="1363350" y="383695"/>
              <a:ext cx="578475" cy="1131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3" h="21219" extrusionOk="0">
                  <a:moveTo>
                    <a:pt x="20203" y="762"/>
                  </a:moveTo>
                  <a:cubicBezTo>
                    <a:pt x="20683" y="-381"/>
                    <a:pt x="20443" y="-152"/>
                    <a:pt x="19723" y="876"/>
                  </a:cubicBezTo>
                  <a:cubicBezTo>
                    <a:pt x="19243" y="1448"/>
                    <a:pt x="18523" y="2019"/>
                    <a:pt x="17323" y="2476"/>
                  </a:cubicBezTo>
                  <a:cubicBezTo>
                    <a:pt x="14443" y="3962"/>
                    <a:pt x="-917" y="7390"/>
                    <a:pt x="43" y="21219"/>
                  </a:cubicBezTo>
                  <a:cubicBezTo>
                    <a:pt x="43" y="19619"/>
                    <a:pt x="283" y="17676"/>
                    <a:pt x="1003" y="16190"/>
                  </a:cubicBezTo>
                  <a:cubicBezTo>
                    <a:pt x="2443" y="12190"/>
                    <a:pt x="5563" y="8990"/>
                    <a:pt x="9163" y="7048"/>
                  </a:cubicBezTo>
                  <a:cubicBezTo>
                    <a:pt x="13963" y="4419"/>
                    <a:pt x="17083" y="3505"/>
                    <a:pt x="18523" y="2362"/>
                  </a:cubicBezTo>
                  <a:cubicBezTo>
                    <a:pt x="19003" y="2019"/>
                    <a:pt x="19963" y="1333"/>
                    <a:pt x="20203" y="76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54" name="Freeform 72"/>
            <p:cNvSpPr/>
            <p:nvPr/>
          </p:nvSpPr>
          <p:spPr>
            <a:xfrm>
              <a:off x="526680" y="874833"/>
              <a:ext cx="44677" cy="1257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33" h="21600" extrusionOk="0">
                  <a:moveTo>
                    <a:pt x="1200" y="0"/>
                  </a:moveTo>
                  <a:cubicBezTo>
                    <a:pt x="1200" y="2412"/>
                    <a:pt x="-1500" y="8074"/>
                    <a:pt x="1200" y="11219"/>
                  </a:cubicBezTo>
                  <a:cubicBezTo>
                    <a:pt x="3900" y="14470"/>
                    <a:pt x="14700" y="20237"/>
                    <a:pt x="1200" y="21600"/>
                  </a:cubicBezTo>
                  <a:cubicBezTo>
                    <a:pt x="20100" y="20027"/>
                    <a:pt x="17400" y="13631"/>
                    <a:pt x="17400" y="10905"/>
                  </a:cubicBezTo>
                  <a:cubicBezTo>
                    <a:pt x="17400" y="8179"/>
                    <a:pt x="1200" y="0"/>
                    <a:pt x="12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55" name="Freeform 73"/>
            <p:cNvSpPr/>
            <p:nvPr/>
          </p:nvSpPr>
          <p:spPr>
            <a:xfrm>
              <a:off x="104571" y="903214"/>
              <a:ext cx="220152" cy="68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56" extrusionOk="0">
                  <a:moveTo>
                    <a:pt x="4725" y="7225"/>
                  </a:moveTo>
                  <a:cubicBezTo>
                    <a:pt x="7425" y="2241"/>
                    <a:pt x="16875" y="8887"/>
                    <a:pt x="21600" y="10548"/>
                  </a:cubicBezTo>
                  <a:cubicBezTo>
                    <a:pt x="21600" y="10548"/>
                    <a:pt x="12825" y="2241"/>
                    <a:pt x="7425" y="579"/>
                  </a:cubicBezTo>
                  <a:cubicBezTo>
                    <a:pt x="2700" y="-2744"/>
                    <a:pt x="1350" y="8887"/>
                    <a:pt x="0" y="18856"/>
                  </a:cubicBezTo>
                  <a:cubicBezTo>
                    <a:pt x="675" y="13871"/>
                    <a:pt x="3375" y="7225"/>
                    <a:pt x="4725" y="722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56" name="Freeform 74"/>
            <p:cNvSpPr/>
            <p:nvPr/>
          </p:nvSpPr>
          <p:spPr>
            <a:xfrm>
              <a:off x="44030" y="1173008"/>
              <a:ext cx="269686" cy="79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43" extrusionOk="0">
                  <a:moveTo>
                    <a:pt x="2700" y="6857"/>
                  </a:moveTo>
                  <a:cubicBezTo>
                    <a:pt x="4860" y="2229"/>
                    <a:pt x="17820" y="2229"/>
                    <a:pt x="21600" y="686"/>
                  </a:cubicBezTo>
                  <a:cubicBezTo>
                    <a:pt x="21600" y="686"/>
                    <a:pt x="8640" y="-857"/>
                    <a:pt x="4320" y="686"/>
                  </a:cubicBezTo>
                  <a:cubicBezTo>
                    <a:pt x="540" y="686"/>
                    <a:pt x="540" y="11486"/>
                    <a:pt x="0" y="20743"/>
                  </a:cubicBezTo>
                  <a:cubicBezTo>
                    <a:pt x="540" y="16114"/>
                    <a:pt x="2160" y="9943"/>
                    <a:pt x="2700" y="685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57" name="Freeform 75"/>
            <p:cNvSpPr/>
            <p:nvPr/>
          </p:nvSpPr>
          <p:spPr>
            <a:xfrm>
              <a:off x="412783" y="2003685"/>
              <a:ext cx="462318" cy="866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694" y="152"/>
                    <a:pt x="16518" y="1825"/>
                    <a:pt x="14612" y="2586"/>
                  </a:cubicBezTo>
                  <a:cubicBezTo>
                    <a:pt x="12706" y="3194"/>
                    <a:pt x="11118" y="4107"/>
                    <a:pt x="9847" y="4715"/>
                  </a:cubicBezTo>
                  <a:cubicBezTo>
                    <a:pt x="8576" y="5324"/>
                    <a:pt x="6353" y="6845"/>
                    <a:pt x="6035" y="7606"/>
                  </a:cubicBezTo>
                  <a:cubicBezTo>
                    <a:pt x="5718" y="8518"/>
                    <a:pt x="4447" y="9735"/>
                    <a:pt x="3812" y="11256"/>
                  </a:cubicBezTo>
                  <a:cubicBezTo>
                    <a:pt x="3176" y="12930"/>
                    <a:pt x="2224" y="15059"/>
                    <a:pt x="1906" y="16580"/>
                  </a:cubicBezTo>
                  <a:cubicBezTo>
                    <a:pt x="1588" y="18101"/>
                    <a:pt x="1271" y="19623"/>
                    <a:pt x="0" y="21600"/>
                  </a:cubicBezTo>
                  <a:cubicBezTo>
                    <a:pt x="2224" y="19166"/>
                    <a:pt x="3176" y="16428"/>
                    <a:pt x="3812" y="14907"/>
                  </a:cubicBezTo>
                  <a:cubicBezTo>
                    <a:pt x="4129" y="13234"/>
                    <a:pt x="5400" y="11865"/>
                    <a:pt x="6035" y="10039"/>
                  </a:cubicBezTo>
                  <a:cubicBezTo>
                    <a:pt x="6988" y="8214"/>
                    <a:pt x="8894" y="6389"/>
                    <a:pt x="10482" y="5476"/>
                  </a:cubicBezTo>
                  <a:cubicBezTo>
                    <a:pt x="11753" y="4563"/>
                    <a:pt x="12706" y="3803"/>
                    <a:pt x="15247" y="2890"/>
                  </a:cubicBezTo>
                  <a:cubicBezTo>
                    <a:pt x="18106" y="2130"/>
                    <a:pt x="19694" y="304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58" name="Freeform 76"/>
            <p:cNvSpPr/>
            <p:nvPr/>
          </p:nvSpPr>
          <p:spPr>
            <a:xfrm>
              <a:off x="732002" y="764252"/>
              <a:ext cx="610920" cy="1308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5" y="20086"/>
                  </a:moveTo>
                  <a:cubicBezTo>
                    <a:pt x="485" y="20086"/>
                    <a:pt x="728" y="19985"/>
                    <a:pt x="728" y="19985"/>
                  </a:cubicBezTo>
                  <a:cubicBezTo>
                    <a:pt x="728" y="19985"/>
                    <a:pt x="728" y="19985"/>
                    <a:pt x="728" y="19985"/>
                  </a:cubicBezTo>
                  <a:lnTo>
                    <a:pt x="485" y="20086"/>
                  </a:lnTo>
                  <a:close/>
                  <a:moveTo>
                    <a:pt x="243" y="20389"/>
                  </a:moveTo>
                  <a:cubicBezTo>
                    <a:pt x="485" y="20086"/>
                    <a:pt x="485" y="20086"/>
                    <a:pt x="485" y="20086"/>
                  </a:cubicBezTo>
                  <a:cubicBezTo>
                    <a:pt x="243" y="20187"/>
                    <a:pt x="0" y="20389"/>
                    <a:pt x="0" y="20490"/>
                  </a:cubicBezTo>
                  <a:cubicBezTo>
                    <a:pt x="0" y="20389"/>
                    <a:pt x="0" y="20389"/>
                    <a:pt x="243" y="20389"/>
                  </a:cubicBezTo>
                  <a:close/>
                  <a:moveTo>
                    <a:pt x="19416" y="7873"/>
                  </a:moveTo>
                  <a:cubicBezTo>
                    <a:pt x="19416" y="7772"/>
                    <a:pt x="19416" y="7772"/>
                    <a:pt x="19416" y="7671"/>
                  </a:cubicBezTo>
                  <a:cubicBezTo>
                    <a:pt x="18445" y="6258"/>
                    <a:pt x="17960" y="4946"/>
                    <a:pt x="17717" y="3533"/>
                  </a:cubicBezTo>
                  <a:cubicBezTo>
                    <a:pt x="17474" y="2422"/>
                    <a:pt x="17231" y="1009"/>
                    <a:pt x="16503" y="0"/>
                  </a:cubicBezTo>
                  <a:cubicBezTo>
                    <a:pt x="15533" y="606"/>
                    <a:pt x="16018" y="1716"/>
                    <a:pt x="15775" y="2321"/>
                  </a:cubicBezTo>
                  <a:cubicBezTo>
                    <a:pt x="15775" y="3533"/>
                    <a:pt x="15775" y="4643"/>
                    <a:pt x="15775" y="5753"/>
                  </a:cubicBezTo>
                  <a:cubicBezTo>
                    <a:pt x="15775" y="8579"/>
                    <a:pt x="14804" y="11204"/>
                    <a:pt x="12135" y="13828"/>
                  </a:cubicBezTo>
                  <a:cubicBezTo>
                    <a:pt x="10921" y="14938"/>
                    <a:pt x="9708" y="16049"/>
                    <a:pt x="7281" y="16755"/>
                  </a:cubicBezTo>
                  <a:cubicBezTo>
                    <a:pt x="5582" y="17159"/>
                    <a:pt x="2912" y="18976"/>
                    <a:pt x="728" y="19985"/>
                  </a:cubicBezTo>
                  <a:cubicBezTo>
                    <a:pt x="1699" y="19783"/>
                    <a:pt x="2427" y="19682"/>
                    <a:pt x="3155" y="19581"/>
                  </a:cubicBezTo>
                  <a:cubicBezTo>
                    <a:pt x="4369" y="19379"/>
                    <a:pt x="5825" y="19279"/>
                    <a:pt x="7038" y="19279"/>
                  </a:cubicBezTo>
                  <a:cubicBezTo>
                    <a:pt x="9951" y="19178"/>
                    <a:pt x="14804" y="19379"/>
                    <a:pt x="16746" y="19884"/>
                  </a:cubicBezTo>
                  <a:cubicBezTo>
                    <a:pt x="16989" y="19985"/>
                    <a:pt x="17474" y="20086"/>
                    <a:pt x="17960" y="20288"/>
                  </a:cubicBezTo>
                  <a:cubicBezTo>
                    <a:pt x="17960" y="20288"/>
                    <a:pt x="17960" y="20288"/>
                    <a:pt x="18202" y="20389"/>
                  </a:cubicBezTo>
                  <a:cubicBezTo>
                    <a:pt x="18445" y="20490"/>
                    <a:pt x="18688" y="20490"/>
                    <a:pt x="18930" y="20591"/>
                  </a:cubicBezTo>
                  <a:cubicBezTo>
                    <a:pt x="18930" y="20692"/>
                    <a:pt x="19173" y="20692"/>
                    <a:pt x="19173" y="20793"/>
                  </a:cubicBezTo>
                  <a:cubicBezTo>
                    <a:pt x="19416" y="20893"/>
                    <a:pt x="19658" y="20994"/>
                    <a:pt x="19901" y="21095"/>
                  </a:cubicBezTo>
                  <a:cubicBezTo>
                    <a:pt x="19901" y="21095"/>
                    <a:pt x="20144" y="21095"/>
                    <a:pt x="20144" y="21196"/>
                  </a:cubicBezTo>
                  <a:cubicBezTo>
                    <a:pt x="20387" y="21297"/>
                    <a:pt x="20872" y="21499"/>
                    <a:pt x="21115" y="21600"/>
                  </a:cubicBezTo>
                  <a:cubicBezTo>
                    <a:pt x="21600" y="21196"/>
                    <a:pt x="21600" y="21196"/>
                    <a:pt x="21600" y="21196"/>
                  </a:cubicBezTo>
                  <a:cubicBezTo>
                    <a:pt x="20629" y="19985"/>
                    <a:pt x="19901" y="13828"/>
                    <a:pt x="19416" y="7873"/>
                  </a:cubicBezTo>
                  <a:close/>
                </a:path>
              </a:pathLst>
            </a:custGeom>
            <a:solidFill>
              <a:srgbClr val="82B3D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59" name="Freeform 77"/>
            <p:cNvSpPr/>
            <p:nvPr/>
          </p:nvSpPr>
          <p:spPr>
            <a:xfrm>
              <a:off x="77052" y="934731"/>
              <a:ext cx="394211" cy="463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3" h="20107" extrusionOk="0">
                  <a:moveTo>
                    <a:pt x="16475" y="0"/>
                  </a:moveTo>
                  <a:cubicBezTo>
                    <a:pt x="17939" y="3467"/>
                    <a:pt x="16841" y="9067"/>
                    <a:pt x="14644" y="12267"/>
                  </a:cubicBezTo>
                  <a:cubicBezTo>
                    <a:pt x="11349" y="16000"/>
                    <a:pt x="4393" y="16800"/>
                    <a:pt x="0" y="18667"/>
                  </a:cubicBezTo>
                  <a:cubicBezTo>
                    <a:pt x="4027" y="19467"/>
                    <a:pt x="19403" y="21600"/>
                    <a:pt x="20868" y="18400"/>
                  </a:cubicBezTo>
                  <a:cubicBezTo>
                    <a:pt x="21600" y="16267"/>
                    <a:pt x="20868" y="9867"/>
                    <a:pt x="20868" y="7467"/>
                  </a:cubicBezTo>
                  <a:cubicBezTo>
                    <a:pt x="20502" y="5867"/>
                    <a:pt x="20868" y="1867"/>
                    <a:pt x="19769" y="800"/>
                  </a:cubicBezTo>
                </a:path>
              </a:pathLst>
            </a:custGeom>
            <a:solidFill>
              <a:srgbClr val="82B3D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60" name="Freeform 78"/>
            <p:cNvSpPr/>
            <p:nvPr/>
          </p:nvSpPr>
          <p:spPr>
            <a:xfrm>
              <a:off x="647800" y="1939755"/>
              <a:ext cx="937647" cy="796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338" extrusionOk="0">
                  <a:moveTo>
                    <a:pt x="15251" y="14138"/>
                  </a:moveTo>
                  <a:cubicBezTo>
                    <a:pt x="15877" y="14465"/>
                    <a:pt x="17286" y="14956"/>
                    <a:pt x="17599" y="15447"/>
                  </a:cubicBezTo>
                  <a:cubicBezTo>
                    <a:pt x="18225" y="15938"/>
                    <a:pt x="18851" y="16102"/>
                    <a:pt x="19321" y="16593"/>
                  </a:cubicBezTo>
                  <a:cubicBezTo>
                    <a:pt x="19790" y="17247"/>
                    <a:pt x="20260" y="17902"/>
                    <a:pt x="20729" y="18556"/>
                  </a:cubicBezTo>
                  <a:cubicBezTo>
                    <a:pt x="21355" y="18229"/>
                    <a:pt x="21199" y="16756"/>
                    <a:pt x="21355" y="16265"/>
                  </a:cubicBezTo>
                  <a:cubicBezTo>
                    <a:pt x="21355" y="15283"/>
                    <a:pt x="21512" y="14302"/>
                    <a:pt x="21199" y="13320"/>
                  </a:cubicBezTo>
                  <a:cubicBezTo>
                    <a:pt x="20886" y="11847"/>
                    <a:pt x="19634" y="10865"/>
                    <a:pt x="19008" y="9556"/>
                  </a:cubicBezTo>
                  <a:cubicBezTo>
                    <a:pt x="18382" y="8574"/>
                    <a:pt x="17755" y="7593"/>
                    <a:pt x="17286" y="6611"/>
                  </a:cubicBezTo>
                  <a:cubicBezTo>
                    <a:pt x="16660" y="5629"/>
                    <a:pt x="16347" y="4483"/>
                    <a:pt x="15564" y="3502"/>
                  </a:cubicBezTo>
                  <a:cubicBezTo>
                    <a:pt x="14938" y="2847"/>
                    <a:pt x="14155" y="2029"/>
                    <a:pt x="13529" y="1374"/>
                  </a:cubicBezTo>
                  <a:cubicBezTo>
                    <a:pt x="12903" y="720"/>
                    <a:pt x="11808" y="-262"/>
                    <a:pt x="10869" y="65"/>
                  </a:cubicBezTo>
                  <a:cubicBezTo>
                    <a:pt x="11964" y="556"/>
                    <a:pt x="12590" y="1865"/>
                    <a:pt x="13373" y="2847"/>
                  </a:cubicBezTo>
                  <a:cubicBezTo>
                    <a:pt x="14155" y="3829"/>
                    <a:pt x="14625" y="5793"/>
                    <a:pt x="14155" y="7102"/>
                  </a:cubicBezTo>
                  <a:cubicBezTo>
                    <a:pt x="13686" y="8411"/>
                    <a:pt x="11808" y="10047"/>
                    <a:pt x="10242" y="10538"/>
                  </a:cubicBezTo>
                  <a:cubicBezTo>
                    <a:pt x="7112" y="11520"/>
                    <a:pt x="3512" y="12829"/>
                    <a:pt x="1321" y="15447"/>
                  </a:cubicBezTo>
                  <a:cubicBezTo>
                    <a:pt x="-88" y="17247"/>
                    <a:pt x="-88" y="19047"/>
                    <a:pt x="69" y="21338"/>
                  </a:cubicBezTo>
                  <a:cubicBezTo>
                    <a:pt x="69" y="20520"/>
                    <a:pt x="538" y="20029"/>
                    <a:pt x="851" y="19538"/>
                  </a:cubicBezTo>
                  <a:cubicBezTo>
                    <a:pt x="1477" y="18556"/>
                    <a:pt x="1164" y="18229"/>
                    <a:pt x="1947" y="17411"/>
                  </a:cubicBezTo>
                  <a:cubicBezTo>
                    <a:pt x="3355" y="16265"/>
                    <a:pt x="5077" y="15447"/>
                    <a:pt x="6642" y="14629"/>
                  </a:cubicBezTo>
                  <a:cubicBezTo>
                    <a:pt x="8364" y="13647"/>
                    <a:pt x="9616" y="12993"/>
                    <a:pt x="10555" y="12993"/>
                  </a:cubicBezTo>
                  <a:cubicBezTo>
                    <a:pt x="11025" y="12993"/>
                    <a:pt x="11495" y="13156"/>
                    <a:pt x="11964" y="13156"/>
                  </a:cubicBezTo>
                  <a:cubicBezTo>
                    <a:pt x="12590" y="13156"/>
                    <a:pt x="13216" y="13483"/>
                    <a:pt x="13686" y="13483"/>
                  </a:cubicBezTo>
                </a:path>
              </a:pathLst>
            </a:custGeom>
            <a:solidFill>
              <a:srgbClr val="F5BAC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61" name="Freeform 79"/>
            <p:cNvSpPr/>
            <p:nvPr/>
          </p:nvSpPr>
          <p:spPr>
            <a:xfrm>
              <a:off x="550377" y="3349093"/>
              <a:ext cx="666282" cy="140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3" h="21317" extrusionOk="0">
                  <a:moveTo>
                    <a:pt x="20753" y="11773"/>
                  </a:moveTo>
                  <a:cubicBezTo>
                    <a:pt x="20753" y="11495"/>
                    <a:pt x="20753" y="11495"/>
                    <a:pt x="20753" y="11495"/>
                  </a:cubicBezTo>
                  <a:cubicBezTo>
                    <a:pt x="20753" y="11124"/>
                    <a:pt x="20753" y="10846"/>
                    <a:pt x="20753" y="10568"/>
                  </a:cubicBezTo>
                  <a:cubicBezTo>
                    <a:pt x="20541" y="10105"/>
                    <a:pt x="20541" y="9734"/>
                    <a:pt x="20118" y="9270"/>
                  </a:cubicBezTo>
                  <a:cubicBezTo>
                    <a:pt x="18635" y="7973"/>
                    <a:pt x="21600" y="7138"/>
                    <a:pt x="19271" y="6397"/>
                  </a:cubicBezTo>
                  <a:cubicBezTo>
                    <a:pt x="18212" y="6118"/>
                    <a:pt x="19271" y="6397"/>
                    <a:pt x="18424" y="6211"/>
                  </a:cubicBezTo>
                  <a:cubicBezTo>
                    <a:pt x="17153" y="5840"/>
                    <a:pt x="15247" y="5099"/>
                    <a:pt x="14188" y="4542"/>
                  </a:cubicBezTo>
                  <a:cubicBezTo>
                    <a:pt x="14188" y="4542"/>
                    <a:pt x="14188" y="4542"/>
                    <a:pt x="14188" y="4542"/>
                  </a:cubicBezTo>
                  <a:cubicBezTo>
                    <a:pt x="11859" y="3430"/>
                    <a:pt x="9529" y="1854"/>
                    <a:pt x="7624" y="0"/>
                  </a:cubicBezTo>
                  <a:cubicBezTo>
                    <a:pt x="8259" y="1112"/>
                    <a:pt x="9106" y="2039"/>
                    <a:pt x="10376" y="2967"/>
                  </a:cubicBezTo>
                  <a:cubicBezTo>
                    <a:pt x="12071" y="4450"/>
                    <a:pt x="14188" y="5933"/>
                    <a:pt x="16518" y="7138"/>
                  </a:cubicBezTo>
                  <a:cubicBezTo>
                    <a:pt x="19694" y="8621"/>
                    <a:pt x="14612" y="11124"/>
                    <a:pt x="12282" y="12886"/>
                  </a:cubicBezTo>
                  <a:cubicBezTo>
                    <a:pt x="11435" y="13535"/>
                    <a:pt x="9318" y="13998"/>
                    <a:pt x="9529" y="14833"/>
                  </a:cubicBezTo>
                  <a:cubicBezTo>
                    <a:pt x="9741" y="15667"/>
                    <a:pt x="10800" y="16501"/>
                    <a:pt x="10376" y="17521"/>
                  </a:cubicBezTo>
                  <a:cubicBezTo>
                    <a:pt x="9741" y="19004"/>
                    <a:pt x="2965" y="20117"/>
                    <a:pt x="0" y="19190"/>
                  </a:cubicBezTo>
                  <a:cubicBezTo>
                    <a:pt x="2541" y="20766"/>
                    <a:pt x="5294" y="21600"/>
                    <a:pt x="8682" y="21229"/>
                  </a:cubicBezTo>
                  <a:cubicBezTo>
                    <a:pt x="11647" y="20951"/>
                    <a:pt x="13976" y="19931"/>
                    <a:pt x="15882" y="18726"/>
                  </a:cubicBezTo>
                  <a:cubicBezTo>
                    <a:pt x="16518" y="18263"/>
                    <a:pt x="16518" y="18263"/>
                    <a:pt x="16518" y="18263"/>
                  </a:cubicBezTo>
                  <a:cubicBezTo>
                    <a:pt x="18000" y="17243"/>
                    <a:pt x="17365" y="16223"/>
                    <a:pt x="16094" y="15482"/>
                  </a:cubicBezTo>
                  <a:cubicBezTo>
                    <a:pt x="16306" y="15482"/>
                    <a:pt x="16306" y="15482"/>
                    <a:pt x="16306" y="15482"/>
                  </a:cubicBezTo>
                  <a:cubicBezTo>
                    <a:pt x="17576" y="15389"/>
                    <a:pt x="20329" y="13906"/>
                    <a:pt x="20753" y="11773"/>
                  </a:cubicBezTo>
                  <a:close/>
                </a:path>
              </a:pathLst>
            </a:custGeom>
            <a:solidFill>
              <a:srgbClr val="F5BAC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62" name="Freeform 80"/>
            <p:cNvSpPr/>
            <p:nvPr/>
          </p:nvSpPr>
          <p:spPr>
            <a:xfrm>
              <a:off x="313084" y="3782204"/>
              <a:ext cx="462949" cy="8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502" extrusionOk="0">
                  <a:moveTo>
                    <a:pt x="11735" y="17368"/>
                  </a:moveTo>
                  <a:cubicBezTo>
                    <a:pt x="10169" y="16346"/>
                    <a:pt x="9856" y="15032"/>
                    <a:pt x="8604" y="13719"/>
                  </a:cubicBezTo>
                  <a:cubicBezTo>
                    <a:pt x="7352" y="12551"/>
                    <a:pt x="7665" y="11968"/>
                    <a:pt x="6100" y="10946"/>
                  </a:cubicBezTo>
                  <a:cubicBezTo>
                    <a:pt x="3283" y="9195"/>
                    <a:pt x="2343" y="4524"/>
                    <a:pt x="152" y="2627"/>
                  </a:cubicBezTo>
                  <a:cubicBezTo>
                    <a:pt x="-474" y="2043"/>
                    <a:pt x="1091" y="3503"/>
                    <a:pt x="152" y="2335"/>
                  </a:cubicBezTo>
                  <a:cubicBezTo>
                    <a:pt x="3283" y="8027"/>
                    <a:pt x="1404" y="10946"/>
                    <a:pt x="5474" y="15470"/>
                  </a:cubicBezTo>
                  <a:cubicBezTo>
                    <a:pt x="7978" y="17951"/>
                    <a:pt x="10483" y="19995"/>
                    <a:pt x="13300" y="21454"/>
                  </a:cubicBezTo>
                  <a:cubicBezTo>
                    <a:pt x="16430" y="21600"/>
                    <a:pt x="19561" y="21454"/>
                    <a:pt x="21126" y="20432"/>
                  </a:cubicBezTo>
                  <a:cubicBezTo>
                    <a:pt x="16743" y="20141"/>
                    <a:pt x="14239" y="19119"/>
                    <a:pt x="11735" y="17368"/>
                  </a:cubicBezTo>
                  <a:close/>
                  <a:moveTo>
                    <a:pt x="1404" y="146"/>
                  </a:moveTo>
                  <a:cubicBezTo>
                    <a:pt x="1404" y="0"/>
                    <a:pt x="1404" y="0"/>
                    <a:pt x="1404" y="0"/>
                  </a:cubicBezTo>
                  <a:cubicBezTo>
                    <a:pt x="1404" y="0"/>
                    <a:pt x="1404" y="0"/>
                    <a:pt x="1404" y="0"/>
                  </a:cubicBezTo>
                  <a:cubicBezTo>
                    <a:pt x="1404" y="0"/>
                    <a:pt x="1404" y="0"/>
                    <a:pt x="1404" y="146"/>
                  </a:cubicBezTo>
                  <a:close/>
                </a:path>
              </a:pathLst>
            </a:custGeom>
            <a:solidFill>
              <a:srgbClr val="F5BAC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63" name="Freeform 81"/>
            <p:cNvSpPr/>
            <p:nvPr/>
          </p:nvSpPr>
          <p:spPr>
            <a:xfrm>
              <a:off x="1579584" y="2510517"/>
              <a:ext cx="424653" cy="377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extrusionOk="0">
                  <a:moveTo>
                    <a:pt x="686" y="0"/>
                  </a:moveTo>
                  <a:cubicBezTo>
                    <a:pt x="343" y="5226"/>
                    <a:pt x="6171" y="11148"/>
                    <a:pt x="10629" y="12890"/>
                  </a:cubicBezTo>
                  <a:cubicBezTo>
                    <a:pt x="12343" y="13935"/>
                    <a:pt x="15086" y="15329"/>
                    <a:pt x="17143" y="14632"/>
                  </a:cubicBezTo>
                  <a:cubicBezTo>
                    <a:pt x="18857" y="14284"/>
                    <a:pt x="19543" y="12542"/>
                    <a:pt x="20229" y="11148"/>
                  </a:cubicBezTo>
                  <a:cubicBezTo>
                    <a:pt x="20914" y="12542"/>
                    <a:pt x="21600" y="20206"/>
                    <a:pt x="20571" y="21252"/>
                  </a:cubicBezTo>
                  <a:cubicBezTo>
                    <a:pt x="19886" y="21600"/>
                    <a:pt x="17486" y="21600"/>
                    <a:pt x="16800" y="21600"/>
                  </a:cubicBezTo>
                  <a:cubicBezTo>
                    <a:pt x="15086" y="21600"/>
                    <a:pt x="14400" y="20903"/>
                    <a:pt x="13029" y="20206"/>
                  </a:cubicBezTo>
                  <a:cubicBezTo>
                    <a:pt x="7886" y="17071"/>
                    <a:pt x="3086" y="13239"/>
                    <a:pt x="0" y="8361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64" name="Freeform 82"/>
            <p:cNvSpPr/>
            <p:nvPr/>
          </p:nvSpPr>
          <p:spPr>
            <a:xfrm>
              <a:off x="1320906" y="1814775"/>
              <a:ext cx="353920" cy="847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0" y="0"/>
                  </a:moveTo>
                  <a:cubicBezTo>
                    <a:pt x="0" y="2176"/>
                    <a:pt x="3260" y="4040"/>
                    <a:pt x="5298" y="5905"/>
                  </a:cubicBezTo>
                  <a:cubicBezTo>
                    <a:pt x="7336" y="7459"/>
                    <a:pt x="8558" y="9013"/>
                    <a:pt x="11819" y="10256"/>
                  </a:cubicBezTo>
                  <a:cubicBezTo>
                    <a:pt x="16302" y="11965"/>
                    <a:pt x="19155" y="13830"/>
                    <a:pt x="20377" y="16161"/>
                  </a:cubicBezTo>
                  <a:cubicBezTo>
                    <a:pt x="21192" y="17560"/>
                    <a:pt x="21600" y="20512"/>
                    <a:pt x="19562" y="21600"/>
                  </a:cubicBezTo>
                  <a:cubicBezTo>
                    <a:pt x="17525" y="21289"/>
                    <a:pt x="16709" y="21134"/>
                    <a:pt x="15894" y="20046"/>
                  </a:cubicBezTo>
                  <a:cubicBezTo>
                    <a:pt x="15487" y="18958"/>
                    <a:pt x="15894" y="17871"/>
                    <a:pt x="15894" y="16783"/>
                  </a:cubicBezTo>
                  <a:cubicBezTo>
                    <a:pt x="15487" y="15229"/>
                    <a:pt x="14264" y="14452"/>
                    <a:pt x="11411" y="13364"/>
                  </a:cubicBezTo>
                  <a:cubicBezTo>
                    <a:pt x="8966" y="12121"/>
                    <a:pt x="7336" y="10878"/>
                    <a:pt x="4891" y="9479"/>
                  </a:cubicBezTo>
                  <a:cubicBezTo>
                    <a:pt x="4075" y="8858"/>
                    <a:pt x="2853" y="8236"/>
                    <a:pt x="2445" y="7459"/>
                  </a:cubicBezTo>
                  <a:cubicBezTo>
                    <a:pt x="1223" y="6060"/>
                    <a:pt x="1630" y="4662"/>
                    <a:pt x="408" y="3263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65" name="Freeform 83"/>
            <p:cNvSpPr/>
            <p:nvPr/>
          </p:nvSpPr>
          <p:spPr>
            <a:xfrm>
              <a:off x="2273060" y="589164"/>
              <a:ext cx="1196498" cy="433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extrusionOk="0">
                  <a:moveTo>
                    <a:pt x="4004" y="17341"/>
                  </a:moveTo>
                  <a:cubicBezTo>
                    <a:pt x="5339" y="17645"/>
                    <a:pt x="5218" y="17949"/>
                    <a:pt x="6431" y="19470"/>
                  </a:cubicBezTo>
                  <a:cubicBezTo>
                    <a:pt x="7402" y="20687"/>
                    <a:pt x="8616" y="20079"/>
                    <a:pt x="9829" y="20079"/>
                  </a:cubicBezTo>
                  <a:cubicBezTo>
                    <a:pt x="12135" y="19775"/>
                    <a:pt x="14440" y="19775"/>
                    <a:pt x="16746" y="19775"/>
                  </a:cubicBezTo>
                  <a:cubicBezTo>
                    <a:pt x="17838" y="19775"/>
                    <a:pt x="19052" y="19775"/>
                    <a:pt x="20144" y="19775"/>
                  </a:cubicBezTo>
                  <a:cubicBezTo>
                    <a:pt x="21600" y="19470"/>
                    <a:pt x="21357" y="17645"/>
                    <a:pt x="20872" y="14603"/>
                  </a:cubicBezTo>
                  <a:cubicBezTo>
                    <a:pt x="20144" y="10039"/>
                    <a:pt x="18809" y="3042"/>
                    <a:pt x="17231" y="0"/>
                  </a:cubicBezTo>
                  <a:cubicBezTo>
                    <a:pt x="17353" y="4868"/>
                    <a:pt x="20144" y="10039"/>
                    <a:pt x="17474" y="13994"/>
                  </a:cubicBezTo>
                  <a:cubicBezTo>
                    <a:pt x="15533" y="16732"/>
                    <a:pt x="12984" y="14907"/>
                    <a:pt x="10921" y="13690"/>
                  </a:cubicBezTo>
                  <a:cubicBezTo>
                    <a:pt x="8737" y="12473"/>
                    <a:pt x="6310" y="10952"/>
                    <a:pt x="4126" y="12777"/>
                  </a:cubicBezTo>
                  <a:cubicBezTo>
                    <a:pt x="2670" y="14299"/>
                    <a:pt x="121" y="17341"/>
                    <a:pt x="0" y="21600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66" name="Freeform 84"/>
            <p:cNvSpPr/>
            <p:nvPr/>
          </p:nvSpPr>
          <p:spPr>
            <a:xfrm>
              <a:off x="2663828" y="82333"/>
              <a:ext cx="214380" cy="20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2" h="20331" extrusionOk="0">
                  <a:moveTo>
                    <a:pt x="15882" y="600"/>
                  </a:moveTo>
                  <a:cubicBezTo>
                    <a:pt x="21600" y="4200"/>
                    <a:pt x="20329" y="12000"/>
                    <a:pt x="18424" y="17400"/>
                  </a:cubicBezTo>
                  <a:cubicBezTo>
                    <a:pt x="16518" y="21600"/>
                    <a:pt x="16518" y="20400"/>
                    <a:pt x="11435" y="19200"/>
                  </a:cubicBezTo>
                  <a:cubicBezTo>
                    <a:pt x="7624" y="18600"/>
                    <a:pt x="3812" y="19200"/>
                    <a:pt x="0" y="18600"/>
                  </a:cubicBezTo>
                  <a:cubicBezTo>
                    <a:pt x="6988" y="14400"/>
                    <a:pt x="18424" y="10200"/>
                    <a:pt x="13341" y="0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67" name="Freeform 85"/>
            <p:cNvSpPr/>
            <p:nvPr/>
          </p:nvSpPr>
          <p:spPr>
            <a:xfrm>
              <a:off x="2471196" y="28497"/>
              <a:ext cx="103213" cy="22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79" h="21032" extrusionOk="0">
                  <a:moveTo>
                    <a:pt x="1029" y="569"/>
                  </a:moveTo>
                  <a:cubicBezTo>
                    <a:pt x="21600" y="-568"/>
                    <a:pt x="19543" y="19327"/>
                    <a:pt x="0" y="21032"/>
                  </a:cubicBezTo>
                  <a:cubicBezTo>
                    <a:pt x="11314" y="12506"/>
                    <a:pt x="4114" y="9095"/>
                    <a:pt x="2057" y="0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68" name="Freeform 86"/>
            <p:cNvSpPr/>
            <p:nvPr/>
          </p:nvSpPr>
          <p:spPr>
            <a:xfrm>
              <a:off x="1970352" y="123945"/>
              <a:ext cx="176122" cy="175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89" extrusionOk="0">
                  <a:moveTo>
                    <a:pt x="3323" y="675"/>
                  </a:moveTo>
                  <a:cubicBezTo>
                    <a:pt x="14123" y="-2025"/>
                    <a:pt x="11631" y="15525"/>
                    <a:pt x="21600" y="18900"/>
                  </a:cubicBezTo>
                  <a:cubicBezTo>
                    <a:pt x="18277" y="19575"/>
                    <a:pt x="12462" y="18225"/>
                    <a:pt x="8308" y="18225"/>
                  </a:cubicBezTo>
                  <a:cubicBezTo>
                    <a:pt x="7477" y="9450"/>
                    <a:pt x="9138" y="6075"/>
                    <a:pt x="0" y="0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69" name="Freeform 87"/>
            <p:cNvSpPr/>
            <p:nvPr/>
          </p:nvSpPr>
          <p:spPr>
            <a:xfrm>
              <a:off x="2983047" y="5515566"/>
              <a:ext cx="653812" cy="172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19258" extrusionOk="0">
                  <a:moveTo>
                    <a:pt x="1559" y="2083"/>
                  </a:moveTo>
                  <a:cubicBezTo>
                    <a:pt x="3563" y="3433"/>
                    <a:pt x="5790" y="7483"/>
                    <a:pt x="7348" y="12883"/>
                  </a:cubicBezTo>
                  <a:cubicBezTo>
                    <a:pt x="7794" y="14908"/>
                    <a:pt x="8239" y="17608"/>
                    <a:pt x="9130" y="18958"/>
                  </a:cubicBezTo>
                  <a:cubicBezTo>
                    <a:pt x="9798" y="19633"/>
                    <a:pt x="11579" y="18958"/>
                    <a:pt x="12247" y="18958"/>
                  </a:cubicBezTo>
                  <a:cubicBezTo>
                    <a:pt x="14920" y="18958"/>
                    <a:pt x="21600" y="20983"/>
                    <a:pt x="21377" y="10183"/>
                  </a:cubicBezTo>
                  <a:cubicBezTo>
                    <a:pt x="18260" y="9508"/>
                    <a:pt x="15142" y="8158"/>
                    <a:pt x="12025" y="6808"/>
                  </a:cubicBezTo>
                  <a:cubicBezTo>
                    <a:pt x="8239" y="4783"/>
                    <a:pt x="3786" y="-617"/>
                    <a:pt x="0" y="58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70" name="Freeform 88"/>
            <p:cNvSpPr/>
            <p:nvPr/>
          </p:nvSpPr>
          <p:spPr>
            <a:xfrm>
              <a:off x="4150939" y="2634921"/>
              <a:ext cx="229176" cy="49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88" h="21600" extrusionOk="0">
                  <a:moveTo>
                    <a:pt x="4450" y="2634"/>
                  </a:moveTo>
                  <a:cubicBezTo>
                    <a:pt x="-3110" y="6322"/>
                    <a:pt x="130" y="6585"/>
                    <a:pt x="5530" y="11063"/>
                  </a:cubicBezTo>
                  <a:cubicBezTo>
                    <a:pt x="9310" y="14224"/>
                    <a:pt x="15250" y="18176"/>
                    <a:pt x="17950" y="21600"/>
                  </a:cubicBezTo>
                  <a:cubicBezTo>
                    <a:pt x="18490" y="17122"/>
                    <a:pt x="13090" y="12644"/>
                    <a:pt x="13090" y="7902"/>
                  </a:cubicBezTo>
                  <a:cubicBezTo>
                    <a:pt x="13090" y="5005"/>
                    <a:pt x="9310" y="2898"/>
                    <a:pt x="5530" y="0"/>
                  </a:cubicBezTo>
                </a:path>
              </a:pathLst>
            </a:custGeom>
            <a:solidFill>
              <a:srgbClr val="F5BDC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71" name="Freeform 89"/>
            <p:cNvSpPr/>
            <p:nvPr/>
          </p:nvSpPr>
          <p:spPr>
            <a:xfrm>
              <a:off x="914495" y="4067872"/>
              <a:ext cx="610052" cy="880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7" h="21600" extrusionOk="0">
                  <a:moveTo>
                    <a:pt x="11057" y="750"/>
                  </a:moveTo>
                  <a:cubicBezTo>
                    <a:pt x="11537" y="3000"/>
                    <a:pt x="8657" y="4650"/>
                    <a:pt x="7937" y="6600"/>
                  </a:cubicBezTo>
                  <a:cubicBezTo>
                    <a:pt x="7217" y="7950"/>
                    <a:pt x="7697" y="9900"/>
                    <a:pt x="6497" y="11850"/>
                  </a:cubicBezTo>
                  <a:cubicBezTo>
                    <a:pt x="5777" y="12900"/>
                    <a:pt x="4817" y="13950"/>
                    <a:pt x="3617" y="14850"/>
                  </a:cubicBezTo>
                  <a:cubicBezTo>
                    <a:pt x="2177" y="15750"/>
                    <a:pt x="-223" y="15750"/>
                    <a:pt x="17" y="16950"/>
                  </a:cubicBezTo>
                  <a:cubicBezTo>
                    <a:pt x="257" y="19050"/>
                    <a:pt x="8657" y="21150"/>
                    <a:pt x="11057" y="21600"/>
                  </a:cubicBezTo>
                  <a:cubicBezTo>
                    <a:pt x="5297" y="18300"/>
                    <a:pt x="6737" y="16050"/>
                    <a:pt x="10097" y="12450"/>
                  </a:cubicBezTo>
                  <a:cubicBezTo>
                    <a:pt x="11057" y="11550"/>
                    <a:pt x="11777" y="8850"/>
                    <a:pt x="13217" y="8400"/>
                  </a:cubicBezTo>
                  <a:cubicBezTo>
                    <a:pt x="14897" y="7800"/>
                    <a:pt x="19697" y="9150"/>
                    <a:pt x="21377" y="9300"/>
                  </a:cubicBezTo>
                  <a:cubicBezTo>
                    <a:pt x="20897" y="5850"/>
                    <a:pt x="11057" y="3300"/>
                    <a:pt x="11057" y="0"/>
                  </a:cubicBezTo>
                </a:path>
              </a:pathLst>
            </a:custGeom>
            <a:solidFill>
              <a:srgbClr val="F9D1D6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72" name="Freeform 90"/>
            <p:cNvSpPr/>
            <p:nvPr/>
          </p:nvSpPr>
          <p:spPr>
            <a:xfrm>
              <a:off x="3544432" y="3938860"/>
              <a:ext cx="1435621" cy="161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361" extrusionOk="0">
                  <a:moveTo>
                    <a:pt x="9444" y="20633"/>
                  </a:moveTo>
                  <a:cubicBezTo>
                    <a:pt x="11754" y="19907"/>
                    <a:pt x="13965" y="19343"/>
                    <a:pt x="15873" y="17973"/>
                  </a:cubicBezTo>
                  <a:cubicBezTo>
                    <a:pt x="17682" y="16684"/>
                    <a:pt x="19189" y="14749"/>
                    <a:pt x="19993" y="12976"/>
                  </a:cubicBezTo>
                  <a:cubicBezTo>
                    <a:pt x="21500" y="9510"/>
                    <a:pt x="21600" y="4110"/>
                    <a:pt x="19490" y="0"/>
                  </a:cubicBezTo>
                  <a:cubicBezTo>
                    <a:pt x="20093" y="1934"/>
                    <a:pt x="20394" y="5884"/>
                    <a:pt x="20193" y="7737"/>
                  </a:cubicBezTo>
                  <a:cubicBezTo>
                    <a:pt x="19892" y="10316"/>
                    <a:pt x="18787" y="11525"/>
                    <a:pt x="17481" y="13863"/>
                  </a:cubicBezTo>
                  <a:cubicBezTo>
                    <a:pt x="15873" y="16603"/>
                    <a:pt x="12759" y="18699"/>
                    <a:pt x="9142" y="19907"/>
                  </a:cubicBezTo>
                  <a:cubicBezTo>
                    <a:pt x="7033" y="20552"/>
                    <a:pt x="5927" y="20713"/>
                    <a:pt x="3818" y="20713"/>
                  </a:cubicBezTo>
                  <a:cubicBezTo>
                    <a:pt x="2913" y="20713"/>
                    <a:pt x="1105" y="21197"/>
                    <a:pt x="0" y="21197"/>
                  </a:cubicBezTo>
                  <a:cubicBezTo>
                    <a:pt x="1909" y="21358"/>
                    <a:pt x="6028" y="21600"/>
                    <a:pt x="7635" y="20794"/>
                  </a:cubicBezTo>
                </a:path>
              </a:pathLst>
            </a:custGeom>
            <a:solidFill>
              <a:srgbClr val="F7C8C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73" name="Freeform 91"/>
            <p:cNvSpPr/>
            <p:nvPr/>
          </p:nvSpPr>
          <p:spPr>
            <a:xfrm>
              <a:off x="1975856" y="4782044"/>
              <a:ext cx="1904308" cy="477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185" extrusionOk="0">
                  <a:moveTo>
                    <a:pt x="0" y="0"/>
                  </a:moveTo>
                  <a:cubicBezTo>
                    <a:pt x="2331" y="4877"/>
                    <a:pt x="11810" y="21600"/>
                    <a:pt x="21600" y="16258"/>
                  </a:cubicBezTo>
                  <a:cubicBezTo>
                    <a:pt x="18337" y="19277"/>
                    <a:pt x="8158" y="21600"/>
                    <a:pt x="0" y="0"/>
                  </a:cubicBezTo>
                  <a:close/>
                </a:path>
              </a:pathLst>
            </a:custGeom>
            <a:solidFill>
              <a:srgbClr val="FEF8F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74" name="Freeform 92"/>
            <p:cNvSpPr/>
            <p:nvPr/>
          </p:nvSpPr>
          <p:spPr>
            <a:xfrm>
              <a:off x="2889483" y="1529436"/>
              <a:ext cx="1194321" cy="529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13" extrusionOk="0">
                  <a:moveTo>
                    <a:pt x="0" y="15913"/>
                  </a:moveTo>
                  <a:cubicBezTo>
                    <a:pt x="3703" y="-5687"/>
                    <a:pt x="13947" y="903"/>
                    <a:pt x="21600" y="108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75" name="Freeform 93"/>
            <p:cNvSpPr/>
            <p:nvPr/>
          </p:nvSpPr>
          <p:spPr>
            <a:xfrm>
              <a:off x="2784911" y="1521874"/>
              <a:ext cx="1320908" cy="831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14" extrusionOk="0">
                  <a:moveTo>
                    <a:pt x="1567" y="12866"/>
                  </a:moveTo>
                  <a:cubicBezTo>
                    <a:pt x="1231" y="14206"/>
                    <a:pt x="1231" y="14206"/>
                    <a:pt x="1231" y="14206"/>
                  </a:cubicBezTo>
                  <a:cubicBezTo>
                    <a:pt x="783" y="16143"/>
                    <a:pt x="336" y="17782"/>
                    <a:pt x="0" y="20165"/>
                  </a:cubicBezTo>
                  <a:cubicBezTo>
                    <a:pt x="448" y="20314"/>
                    <a:pt x="448" y="20314"/>
                    <a:pt x="448" y="20314"/>
                  </a:cubicBezTo>
                  <a:cubicBezTo>
                    <a:pt x="783" y="17931"/>
                    <a:pt x="1119" y="16441"/>
                    <a:pt x="1679" y="14355"/>
                  </a:cubicBezTo>
                  <a:cubicBezTo>
                    <a:pt x="2015" y="13015"/>
                    <a:pt x="2015" y="13015"/>
                    <a:pt x="2015" y="13015"/>
                  </a:cubicBezTo>
                  <a:cubicBezTo>
                    <a:pt x="5596" y="-690"/>
                    <a:pt x="12311" y="-94"/>
                    <a:pt x="17683" y="651"/>
                  </a:cubicBezTo>
                  <a:cubicBezTo>
                    <a:pt x="19138" y="800"/>
                    <a:pt x="20481" y="948"/>
                    <a:pt x="21600" y="800"/>
                  </a:cubicBezTo>
                  <a:cubicBezTo>
                    <a:pt x="21600" y="800"/>
                    <a:pt x="21600" y="800"/>
                    <a:pt x="21600" y="800"/>
                  </a:cubicBezTo>
                  <a:cubicBezTo>
                    <a:pt x="20481" y="800"/>
                    <a:pt x="19138" y="502"/>
                    <a:pt x="17795" y="353"/>
                  </a:cubicBezTo>
                  <a:cubicBezTo>
                    <a:pt x="12199" y="-392"/>
                    <a:pt x="5260" y="-1286"/>
                    <a:pt x="1567" y="12866"/>
                  </a:cubicBezTo>
                  <a:close/>
                </a:path>
              </a:pathLst>
            </a:custGeom>
            <a:solidFill>
              <a:srgbClr val="4793C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76" name="Freeform 94"/>
            <p:cNvSpPr/>
            <p:nvPr/>
          </p:nvSpPr>
          <p:spPr>
            <a:xfrm>
              <a:off x="935642" y="2621098"/>
              <a:ext cx="220152" cy="125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970" extrusionOk="0">
                  <a:moveTo>
                    <a:pt x="0" y="9450"/>
                  </a:moveTo>
                  <a:cubicBezTo>
                    <a:pt x="6075" y="14175"/>
                    <a:pt x="9450" y="14175"/>
                    <a:pt x="21600" y="0"/>
                  </a:cubicBezTo>
                  <a:cubicBezTo>
                    <a:pt x="17550" y="6075"/>
                    <a:pt x="18225" y="21600"/>
                    <a:pt x="0" y="94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77" name="Freeform 95"/>
            <p:cNvSpPr/>
            <p:nvPr/>
          </p:nvSpPr>
          <p:spPr>
            <a:xfrm>
              <a:off x="919130" y="3215473"/>
              <a:ext cx="188917" cy="24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1600" extrusionOk="0">
                  <a:moveTo>
                    <a:pt x="0" y="0"/>
                  </a:moveTo>
                  <a:cubicBezTo>
                    <a:pt x="11172" y="2160"/>
                    <a:pt x="19366" y="11340"/>
                    <a:pt x="20110" y="21600"/>
                  </a:cubicBezTo>
                  <a:cubicBezTo>
                    <a:pt x="21600" y="14580"/>
                    <a:pt x="20855" y="540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78" name="Freeform 96"/>
            <p:cNvSpPr/>
            <p:nvPr/>
          </p:nvSpPr>
          <p:spPr>
            <a:xfrm>
              <a:off x="766368" y="2544865"/>
              <a:ext cx="1143443" cy="993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555" extrusionOk="0">
                  <a:moveTo>
                    <a:pt x="21342" y="16917"/>
                  </a:moveTo>
                  <a:cubicBezTo>
                    <a:pt x="21471" y="16254"/>
                    <a:pt x="21471" y="15724"/>
                    <a:pt x="21471" y="15062"/>
                  </a:cubicBezTo>
                  <a:cubicBezTo>
                    <a:pt x="21214" y="15592"/>
                    <a:pt x="21214" y="16254"/>
                    <a:pt x="21342" y="16917"/>
                  </a:cubicBezTo>
                  <a:close/>
                  <a:moveTo>
                    <a:pt x="19928" y="11484"/>
                  </a:moveTo>
                  <a:cubicBezTo>
                    <a:pt x="20185" y="10159"/>
                    <a:pt x="17742" y="10159"/>
                    <a:pt x="17100" y="9364"/>
                  </a:cubicBezTo>
                  <a:cubicBezTo>
                    <a:pt x="16585" y="8834"/>
                    <a:pt x="16585" y="8171"/>
                    <a:pt x="16200" y="7641"/>
                  </a:cubicBezTo>
                  <a:cubicBezTo>
                    <a:pt x="15814" y="6978"/>
                    <a:pt x="15300" y="6846"/>
                    <a:pt x="14914" y="6316"/>
                  </a:cubicBezTo>
                  <a:cubicBezTo>
                    <a:pt x="13242" y="4593"/>
                    <a:pt x="12985" y="1280"/>
                    <a:pt x="10542" y="353"/>
                  </a:cubicBezTo>
                  <a:cubicBezTo>
                    <a:pt x="9900" y="88"/>
                    <a:pt x="9128" y="353"/>
                    <a:pt x="8228" y="88"/>
                  </a:cubicBezTo>
                  <a:cubicBezTo>
                    <a:pt x="7328" y="-45"/>
                    <a:pt x="7328" y="-45"/>
                    <a:pt x="6042" y="220"/>
                  </a:cubicBezTo>
                  <a:cubicBezTo>
                    <a:pt x="5014" y="485"/>
                    <a:pt x="2957" y="883"/>
                    <a:pt x="2057" y="1280"/>
                  </a:cubicBezTo>
                  <a:cubicBezTo>
                    <a:pt x="771" y="2075"/>
                    <a:pt x="514" y="2738"/>
                    <a:pt x="0" y="4063"/>
                  </a:cubicBezTo>
                  <a:cubicBezTo>
                    <a:pt x="128" y="4991"/>
                    <a:pt x="257" y="5388"/>
                    <a:pt x="257" y="6183"/>
                  </a:cubicBezTo>
                  <a:cubicBezTo>
                    <a:pt x="257" y="6978"/>
                    <a:pt x="-129" y="7508"/>
                    <a:pt x="514" y="8436"/>
                  </a:cubicBezTo>
                  <a:cubicBezTo>
                    <a:pt x="1157" y="9231"/>
                    <a:pt x="771" y="8966"/>
                    <a:pt x="771" y="10026"/>
                  </a:cubicBezTo>
                  <a:cubicBezTo>
                    <a:pt x="771" y="11086"/>
                    <a:pt x="1028" y="11086"/>
                    <a:pt x="1671" y="11881"/>
                  </a:cubicBezTo>
                  <a:cubicBezTo>
                    <a:pt x="2185" y="12676"/>
                    <a:pt x="2057" y="12676"/>
                    <a:pt x="2314" y="13339"/>
                  </a:cubicBezTo>
                  <a:cubicBezTo>
                    <a:pt x="2571" y="14134"/>
                    <a:pt x="2185" y="13869"/>
                    <a:pt x="2700" y="14797"/>
                  </a:cubicBezTo>
                  <a:cubicBezTo>
                    <a:pt x="3214" y="15724"/>
                    <a:pt x="3857" y="16917"/>
                    <a:pt x="4628" y="17845"/>
                  </a:cubicBezTo>
                  <a:cubicBezTo>
                    <a:pt x="5528" y="18905"/>
                    <a:pt x="5657" y="19170"/>
                    <a:pt x="6300" y="19435"/>
                  </a:cubicBezTo>
                  <a:cubicBezTo>
                    <a:pt x="6942" y="19700"/>
                    <a:pt x="8485" y="17977"/>
                    <a:pt x="12857" y="20230"/>
                  </a:cubicBezTo>
                  <a:cubicBezTo>
                    <a:pt x="13500" y="20362"/>
                    <a:pt x="14657" y="21157"/>
                    <a:pt x="15557" y="21290"/>
                  </a:cubicBezTo>
                  <a:cubicBezTo>
                    <a:pt x="18257" y="21555"/>
                    <a:pt x="19414" y="21290"/>
                    <a:pt x="20700" y="18640"/>
                  </a:cubicBezTo>
                  <a:cubicBezTo>
                    <a:pt x="20571" y="18375"/>
                    <a:pt x="20442" y="18110"/>
                    <a:pt x="20314" y="17712"/>
                  </a:cubicBezTo>
                  <a:cubicBezTo>
                    <a:pt x="19285" y="14929"/>
                    <a:pt x="20314" y="12942"/>
                    <a:pt x="19928" y="11484"/>
                  </a:cubicBezTo>
                  <a:close/>
                  <a:moveTo>
                    <a:pt x="9385" y="21555"/>
                  </a:moveTo>
                  <a:cubicBezTo>
                    <a:pt x="9642" y="21422"/>
                    <a:pt x="9771" y="21290"/>
                    <a:pt x="9900" y="21157"/>
                  </a:cubicBezTo>
                  <a:cubicBezTo>
                    <a:pt x="9642" y="21290"/>
                    <a:pt x="9514" y="21422"/>
                    <a:pt x="9385" y="21555"/>
                  </a:cubicBezTo>
                  <a:close/>
                </a:path>
              </a:pathLst>
            </a:custGeom>
            <a:solidFill>
              <a:srgbClr val="63A1C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79" name="Freeform 97"/>
            <p:cNvSpPr/>
            <p:nvPr/>
          </p:nvSpPr>
          <p:spPr>
            <a:xfrm>
              <a:off x="3181183" y="1540839"/>
              <a:ext cx="390769" cy="200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04" extrusionOk="0">
                  <a:moveTo>
                    <a:pt x="21221" y="6210"/>
                  </a:moveTo>
                  <a:cubicBezTo>
                    <a:pt x="20084" y="4358"/>
                    <a:pt x="17053" y="5593"/>
                    <a:pt x="15537" y="6210"/>
                  </a:cubicBezTo>
                  <a:cubicBezTo>
                    <a:pt x="14400" y="6827"/>
                    <a:pt x="12505" y="8061"/>
                    <a:pt x="11368" y="9913"/>
                  </a:cubicBezTo>
                  <a:cubicBezTo>
                    <a:pt x="10232" y="12381"/>
                    <a:pt x="10232" y="14850"/>
                    <a:pt x="10611" y="17318"/>
                  </a:cubicBezTo>
                  <a:cubicBezTo>
                    <a:pt x="10989" y="18553"/>
                    <a:pt x="11368" y="19787"/>
                    <a:pt x="11368" y="20404"/>
                  </a:cubicBezTo>
                  <a:cubicBezTo>
                    <a:pt x="10232" y="20404"/>
                    <a:pt x="9474" y="19787"/>
                    <a:pt x="8337" y="19170"/>
                  </a:cubicBezTo>
                  <a:cubicBezTo>
                    <a:pt x="7200" y="18553"/>
                    <a:pt x="6063" y="17935"/>
                    <a:pt x="5305" y="17318"/>
                  </a:cubicBezTo>
                  <a:cubicBezTo>
                    <a:pt x="3411" y="16701"/>
                    <a:pt x="1516" y="15467"/>
                    <a:pt x="0" y="14850"/>
                  </a:cubicBezTo>
                  <a:cubicBezTo>
                    <a:pt x="758" y="12381"/>
                    <a:pt x="1895" y="10530"/>
                    <a:pt x="3789" y="8678"/>
                  </a:cubicBezTo>
                  <a:cubicBezTo>
                    <a:pt x="6063" y="6827"/>
                    <a:pt x="8337" y="4975"/>
                    <a:pt x="10611" y="3124"/>
                  </a:cubicBezTo>
                  <a:cubicBezTo>
                    <a:pt x="13642" y="1273"/>
                    <a:pt x="18189" y="-1196"/>
                    <a:pt x="21600" y="655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80" name="Freeform 98"/>
            <p:cNvSpPr/>
            <p:nvPr/>
          </p:nvSpPr>
          <p:spPr>
            <a:xfrm>
              <a:off x="1199823" y="3234065"/>
              <a:ext cx="1925211" cy="1426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4" h="20137" extrusionOk="0">
                  <a:moveTo>
                    <a:pt x="21224" y="17371"/>
                  </a:moveTo>
                  <a:cubicBezTo>
                    <a:pt x="20772" y="16769"/>
                    <a:pt x="20697" y="15994"/>
                    <a:pt x="19944" y="14962"/>
                  </a:cubicBezTo>
                  <a:cubicBezTo>
                    <a:pt x="19192" y="13929"/>
                    <a:pt x="18590" y="11347"/>
                    <a:pt x="18289" y="10659"/>
                  </a:cubicBezTo>
                  <a:cubicBezTo>
                    <a:pt x="17987" y="10056"/>
                    <a:pt x="17762" y="9368"/>
                    <a:pt x="17385" y="8163"/>
                  </a:cubicBezTo>
                  <a:cubicBezTo>
                    <a:pt x="13472" y="8938"/>
                    <a:pt x="10461" y="6098"/>
                    <a:pt x="10085" y="5668"/>
                  </a:cubicBezTo>
                  <a:cubicBezTo>
                    <a:pt x="10160" y="6012"/>
                    <a:pt x="8655" y="4032"/>
                    <a:pt x="8806" y="4377"/>
                  </a:cubicBezTo>
                  <a:cubicBezTo>
                    <a:pt x="8806" y="4377"/>
                    <a:pt x="7752" y="3688"/>
                    <a:pt x="7150" y="1795"/>
                  </a:cubicBezTo>
                  <a:cubicBezTo>
                    <a:pt x="7150" y="1709"/>
                    <a:pt x="7075" y="1623"/>
                    <a:pt x="7075" y="1451"/>
                  </a:cubicBezTo>
                  <a:cubicBezTo>
                    <a:pt x="6999" y="1365"/>
                    <a:pt x="6924" y="1193"/>
                    <a:pt x="6849" y="1107"/>
                  </a:cubicBezTo>
                  <a:cubicBezTo>
                    <a:pt x="5494" y="-1303"/>
                    <a:pt x="3161" y="848"/>
                    <a:pt x="1430" y="1709"/>
                  </a:cubicBezTo>
                  <a:cubicBezTo>
                    <a:pt x="2032" y="676"/>
                    <a:pt x="2032" y="676"/>
                    <a:pt x="2032" y="676"/>
                  </a:cubicBezTo>
                  <a:cubicBezTo>
                    <a:pt x="1430" y="1279"/>
                    <a:pt x="376" y="1709"/>
                    <a:pt x="0" y="2570"/>
                  </a:cubicBezTo>
                  <a:cubicBezTo>
                    <a:pt x="0" y="2656"/>
                    <a:pt x="0" y="2656"/>
                    <a:pt x="0" y="2656"/>
                  </a:cubicBezTo>
                  <a:cubicBezTo>
                    <a:pt x="602" y="2570"/>
                    <a:pt x="1505" y="2656"/>
                    <a:pt x="2860" y="3516"/>
                  </a:cubicBezTo>
                  <a:cubicBezTo>
                    <a:pt x="5193" y="4979"/>
                    <a:pt x="6397" y="6356"/>
                    <a:pt x="6397" y="6356"/>
                  </a:cubicBezTo>
                  <a:cubicBezTo>
                    <a:pt x="4967" y="5581"/>
                    <a:pt x="3311" y="4032"/>
                    <a:pt x="1580" y="3946"/>
                  </a:cubicBezTo>
                  <a:cubicBezTo>
                    <a:pt x="1054" y="3860"/>
                    <a:pt x="602" y="4291"/>
                    <a:pt x="753" y="4721"/>
                  </a:cubicBezTo>
                  <a:cubicBezTo>
                    <a:pt x="978" y="5323"/>
                    <a:pt x="1882" y="6098"/>
                    <a:pt x="2032" y="6356"/>
                  </a:cubicBezTo>
                  <a:cubicBezTo>
                    <a:pt x="2258" y="6786"/>
                    <a:pt x="2183" y="7044"/>
                    <a:pt x="2408" y="7303"/>
                  </a:cubicBezTo>
                  <a:cubicBezTo>
                    <a:pt x="2634" y="7561"/>
                    <a:pt x="2559" y="8163"/>
                    <a:pt x="3086" y="8593"/>
                  </a:cubicBezTo>
                  <a:cubicBezTo>
                    <a:pt x="3613" y="9024"/>
                    <a:pt x="3613" y="9282"/>
                    <a:pt x="4064" y="9884"/>
                  </a:cubicBezTo>
                  <a:cubicBezTo>
                    <a:pt x="4440" y="10573"/>
                    <a:pt x="4139" y="10745"/>
                    <a:pt x="4365" y="11175"/>
                  </a:cubicBezTo>
                  <a:cubicBezTo>
                    <a:pt x="4591" y="11605"/>
                    <a:pt x="4666" y="12036"/>
                    <a:pt x="4666" y="12036"/>
                  </a:cubicBezTo>
                  <a:cubicBezTo>
                    <a:pt x="5494" y="12380"/>
                    <a:pt x="5494" y="12380"/>
                    <a:pt x="5494" y="12380"/>
                  </a:cubicBezTo>
                  <a:cubicBezTo>
                    <a:pt x="5494" y="12380"/>
                    <a:pt x="6096" y="12294"/>
                    <a:pt x="6698" y="12294"/>
                  </a:cubicBezTo>
                  <a:cubicBezTo>
                    <a:pt x="7300" y="12294"/>
                    <a:pt x="7075" y="13240"/>
                    <a:pt x="7451" y="14273"/>
                  </a:cubicBezTo>
                  <a:cubicBezTo>
                    <a:pt x="7902" y="15220"/>
                    <a:pt x="7451" y="14273"/>
                    <a:pt x="8279" y="14617"/>
                  </a:cubicBezTo>
                  <a:cubicBezTo>
                    <a:pt x="9031" y="14875"/>
                    <a:pt x="8956" y="14875"/>
                    <a:pt x="8956" y="14875"/>
                  </a:cubicBezTo>
                  <a:cubicBezTo>
                    <a:pt x="8956" y="14875"/>
                    <a:pt x="9633" y="14962"/>
                    <a:pt x="10160" y="14962"/>
                  </a:cubicBezTo>
                  <a:cubicBezTo>
                    <a:pt x="10612" y="14962"/>
                    <a:pt x="10612" y="15650"/>
                    <a:pt x="10988" y="15994"/>
                  </a:cubicBezTo>
                  <a:cubicBezTo>
                    <a:pt x="11364" y="16338"/>
                    <a:pt x="11139" y="16941"/>
                    <a:pt x="11364" y="17199"/>
                  </a:cubicBezTo>
                  <a:cubicBezTo>
                    <a:pt x="11590" y="17457"/>
                    <a:pt x="11590" y="17973"/>
                    <a:pt x="12343" y="18834"/>
                  </a:cubicBezTo>
                  <a:cubicBezTo>
                    <a:pt x="13020" y="19695"/>
                    <a:pt x="12945" y="19092"/>
                    <a:pt x="13773" y="18920"/>
                  </a:cubicBezTo>
                  <a:cubicBezTo>
                    <a:pt x="14300" y="18834"/>
                    <a:pt x="14300" y="19006"/>
                    <a:pt x="14375" y="19264"/>
                  </a:cubicBezTo>
                  <a:cubicBezTo>
                    <a:pt x="14902" y="19178"/>
                    <a:pt x="15880" y="19695"/>
                    <a:pt x="16482" y="19522"/>
                  </a:cubicBezTo>
                  <a:cubicBezTo>
                    <a:pt x="17611" y="19264"/>
                    <a:pt x="19041" y="20039"/>
                    <a:pt x="20095" y="20125"/>
                  </a:cubicBezTo>
                  <a:cubicBezTo>
                    <a:pt x="21600" y="20297"/>
                    <a:pt x="21073" y="18662"/>
                    <a:pt x="21224" y="17371"/>
                  </a:cubicBezTo>
                  <a:close/>
                </a:path>
              </a:pathLst>
            </a:custGeom>
            <a:solidFill>
              <a:srgbClr val="63A1C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81" name="Freeform 99"/>
            <p:cNvSpPr/>
            <p:nvPr/>
          </p:nvSpPr>
          <p:spPr>
            <a:xfrm>
              <a:off x="813604" y="2588845"/>
              <a:ext cx="259633" cy="331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04" h="21600" extrusionOk="0">
                  <a:moveTo>
                    <a:pt x="16704" y="0"/>
                  </a:moveTo>
                  <a:cubicBezTo>
                    <a:pt x="9210" y="1600"/>
                    <a:pt x="-4896" y="5600"/>
                    <a:pt x="1716" y="21600"/>
                  </a:cubicBezTo>
                  <a:cubicBezTo>
                    <a:pt x="394" y="13600"/>
                    <a:pt x="3920" y="3600"/>
                    <a:pt x="167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82" name="Freeform 100"/>
            <p:cNvSpPr/>
            <p:nvPr/>
          </p:nvSpPr>
          <p:spPr>
            <a:xfrm>
              <a:off x="3671019" y="1888496"/>
              <a:ext cx="572394" cy="875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83" y="1359"/>
                  </a:moveTo>
                  <a:cubicBezTo>
                    <a:pt x="2342" y="906"/>
                    <a:pt x="1041" y="453"/>
                    <a:pt x="0" y="0"/>
                  </a:cubicBezTo>
                  <a:cubicBezTo>
                    <a:pt x="520" y="906"/>
                    <a:pt x="520" y="906"/>
                    <a:pt x="520" y="906"/>
                  </a:cubicBezTo>
                  <a:cubicBezTo>
                    <a:pt x="4164" y="3021"/>
                    <a:pt x="7287" y="4834"/>
                    <a:pt x="9629" y="7401"/>
                  </a:cubicBezTo>
                  <a:cubicBezTo>
                    <a:pt x="11451" y="9214"/>
                    <a:pt x="11971" y="11027"/>
                    <a:pt x="12231" y="12839"/>
                  </a:cubicBezTo>
                  <a:cubicBezTo>
                    <a:pt x="15614" y="15558"/>
                    <a:pt x="17176" y="18277"/>
                    <a:pt x="16135" y="20694"/>
                  </a:cubicBezTo>
                  <a:cubicBezTo>
                    <a:pt x="16135" y="21449"/>
                    <a:pt x="16135" y="21449"/>
                    <a:pt x="16135" y="21449"/>
                  </a:cubicBezTo>
                  <a:cubicBezTo>
                    <a:pt x="16135" y="21600"/>
                    <a:pt x="16135" y="21600"/>
                    <a:pt x="16135" y="21600"/>
                  </a:cubicBezTo>
                  <a:cubicBezTo>
                    <a:pt x="18998" y="20845"/>
                    <a:pt x="20299" y="19636"/>
                    <a:pt x="21600" y="17220"/>
                  </a:cubicBezTo>
                  <a:cubicBezTo>
                    <a:pt x="19778" y="13745"/>
                    <a:pt x="15614" y="6495"/>
                    <a:pt x="3383" y="1359"/>
                  </a:cubicBezTo>
                  <a:close/>
                </a:path>
              </a:pathLst>
            </a:custGeom>
            <a:solidFill>
              <a:srgbClr val="F5BAC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83" name="Freeform 101"/>
            <p:cNvSpPr/>
            <p:nvPr/>
          </p:nvSpPr>
          <p:spPr>
            <a:xfrm>
              <a:off x="2955528" y="1685763"/>
              <a:ext cx="319220" cy="281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87" y="0"/>
                  </a:moveTo>
                  <a:cubicBezTo>
                    <a:pt x="13787" y="0"/>
                    <a:pt x="13787" y="0"/>
                    <a:pt x="13787" y="0"/>
                  </a:cubicBezTo>
                  <a:cubicBezTo>
                    <a:pt x="8732" y="4696"/>
                    <a:pt x="3677" y="11739"/>
                    <a:pt x="0" y="21600"/>
                  </a:cubicBezTo>
                  <a:cubicBezTo>
                    <a:pt x="460" y="21600"/>
                    <a:pt x="460" y="21600"/>
                    <a:pt x="460" y="21600"/>
                  </a:cubicBezTo>
                  <a:cubicBezTo>
                    <a:pt x="2298" y="21130"/>
                    <a:pt x="2757" y="21130"/>
                    <a:pt x="7353" y="21600"/>
                  </a:cubicBezTo>
                  <a:cubicBezTo>
                    <a:pt x="7813" y="19722"/>
                    <a:pt x="8272" y="17843"/>
                    <a:pt x="9191" y="15965"/>
                  </a:cubicBezTo>
                  <a:cubicBezTo>
                    <a:pt x="11030" y="10330"/>
                    <a:pt x="17004" y="6104"/>
                    <a:pt x="21600" y="1878"/>
                  </a:cubicBezTo>
                  <a:cubicBezTo>
                    <a:pt x="16545" y="470"/>
                    <a:pt x="13787" y="0"/>
                    <a:pt x="13787" y="0"/>
                  </a:cubicBezTo>
                  <a:close/>
                </a:path>
              </a:pathLst>
            </a:custGeom>
            <a:solidFill>
              <a:srgbClr val="F5BAC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84" name="Freeform 102"/>
            <p:cNvSpPr/>
            <p:nvPr/>
          </p:nvSpPr>
          <p:spPr>
            <a:xfrm>
              <a:off x="3538928" y="2100444"/>
              <a:ext cx="759523" cy="986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30" y="939"/>
                    <a:pt x="14205" y="6037"/>
                    <a:pt x="14595" y="12343"/>
                  </a:cubicBezTo>
                  <a:cubicBezTo>
                    <a:pt x="14595" y="12343"/>
                    <a:pt x="14595" y="12880"/>
                    <a:pt x="14595" y="12880"/>
                  </a:cubicBezTo>
                  <a:cubicBezTo>
                    <a:pt x="14595" y="13014"/>
                    <a:pt x="14595" y="13282"/>
                    <a:pt x="14595" y="13550"/>
                  </a:cubicBezTo>
                  <a:cubicBezTo>
                    <a:pt x="14595" y="14087"/>
                    <a:pt x="14789" y="14892"/>
                    <a:pt x="15373" y="15563"/>
                  </a:cubicBezTo>
                  <a:cubicBezTo>
                    <a:pt x="16930" y="17307"/>
                    <a:pt x="16930" y="17307"/>
                    <a:pt x="16930" y="17307"/>
                  </a:cubicBezTo>
                  <a:cubicBezTo>
                    <a:pt x="18292" y="18783"/>
                    <a:pt x="20043" y="20527"/>
                    <a:pt x="20822" y="21600"/>
                  </a:cubicBezTo>
                  <a:cubicBezTo>
                    <a:pt x="21600" y="21332"/>
                    <a:pt x="21600" y="21332"/>
                    <a:pt x="21600" y="21332"/>
                  </a:cubicBezTo>
                  <a:cubicBezTo>
                    <a:pt x="20627" y="20258"/>
                    <a:pt x="19070" y="18514"/>
                    <a:pt x="17708" y="17039"/>
                  </a:cubicBezTo>
                  <a:cubicBezTo>
                    <a:pt x="16151" y="15294"/>
                    <a:pt x="16151" y="15294"/>
                    <a:pt x="16151" y="15294"/>
                  </a:cubicBezTo>
                  <a:cubicBezTo>
                    <a:pt x="15373" y="14489"/>
                    <a:pt x="15373" y="13684"/>
                    <a:pt x="15373" y="12880"/>
                  </a:cubicBezTo>
                  <a:cubicBezTo>
                    <a:pt x="15373" y="12343"/>
                    <a:pt x="15373" y="12343"/>
                    <a:pt x="15373" y="12343"/>
                  </a:cubicBezTo>
                  <a:cubicBezTo>
                    <a:pt x="14984" y="5769"/>
                    <a:pt x="2530" y="939"/>
                    <a:pt x="0" y="0"/>
                  </a:cubicBezTo>
                  <a:close/>
                </a:path>
              </a:pathLst>
            </a:custGeom>
            <a:solidFill>
              <a:srgbClr val="F3AE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85" name="Freeform 103"/>
            <p:cNvSpPr/>
            <p:nvPr/>
          </p:nvSpPr>
          <p:spPr>
            <a:xfrm>
              <a:off x="3382198" y="3805241"/>
              <a:ext cx="343860" cy="727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21600" extrusionOk="0">
                  <a:moveTo>
                    <a:pt x="1388" y="0"/>
                  </a:moveTo>
                  <a:cubicBezTo>
                    <a:pt x="-1754" y="3812"/>
                    <a:pt x="995" y="5445"/>
                    <a:pt x="4137" y="8350"/>
                  </a:cubicBezTo>
                  <a:cubicBezTo>
                    <a:pt x="7671" y="11435"/>
                    <a:pt x="7279" y="14521"/>
                    <a:pt x="10813" y="16155"/>
                  </a:cubicBezTo>
                  <a:cubicBezTo>
                    <a:pt x="14348" y="17788"/>
                    <a:pt x="18275" y="20329"/>
                    <a:pt x="19846" y="21600"/>
                  </a:cubicBezTo>
                  <a:cubicBezTo>
                    <a:pt x="17882" y="20511"/>
                    <a:pt x="14348" y="16699"/>
                    <a:pt x="11991" y="15429"/>
                  </a:cubicBezTo>
                  <a:cubicBezTo>
                    <a:pt x="9635" y="14339"/>
                    <a:pt x="7671" y="8531"/>
                    <a:pt x="5708" y="7261"/>
                  </a:cubicBezTo>
                  <a:cubicBezTo>
                    <a:pt x="4137" y="6171"/>
                    <a:pt x="210" y="3449"/>
                    <a:pt x="13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86" name="Freeform 104"/>
            <p:cNvSpPr/>
            <p:nvPr/>
          </p:nvSpPr>
          <p:spPr>
            <a:xfrm>
              <a:off x="2779407" y="3948076"/>
              <a:ext cx="242167" cy="47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0400" y="20233"/>
                    <a:pt x="20400" y="18319"/>
                    <a:pt x="17400" y="16405"/>
                  </a:cubicBezTo>
                  <a:cubicBezTo>
                    <a:pt x="13200" y="14218"/>
                    <a:pt x="9600" y="9843"/>
                    <a:pt x="7200" y="6562"/>
                  </a:cubicBezTo>
                  <a:cubicBezTo>
                    <a:pt x="5400" y="4922"/>
                    <a:pt x="4800" y="3554"/>
                    <a:pt x="3600" y="27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00" y="3008"/>
                    <a:pt x="1800" y="3008"/>
                    <a:pt x="1800" y="3008"/>
                  </a:cubicBezTo>
                  <a:cubicBezTo>
                    <a:pt x="3000" y="3828"/>
                    <a:pt x="3600" y="6015"/>
                    <a:pt x="4800" y="7656"/>
                  </a:cubicBezTo>
                  <a:cubicBezTo>
                    <a:pt x="7800" y="10937"/>
                    <a:pt x="10200" y="14765"/>
                    <a:pt x="15000" y="17225"/>
                  </a:cubicBezTo>
                  <a:cubicBezTo>
                    <a:pt x="18000" y="18866"/>
                    <a:pt x="20400" y="20233"/>
                    <a:pt x="21600" y="21600"/>
                  </a:cubicBezTo>
                </a:path>
              </a:pathLst>
            </a:custGeom>
            <a:solidFill>
              <a:srgbClr val="2380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87" name="Freeform 105"/>
            <p:cNvSpPr/>
            <p:nvPr/>
          </p:nvSpPr>
          <p:spPr>
            <a:xfrm>
              <a:off x="2504218" y="4464122"/>
              <a:ext cx="620839" cy="19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5" h="20422" extrusionOk="0">
                  <a:moveTo>
                    <a:pt x="0" y="13976"/>
                  </a:moveTo>
                  <a:cubicBezTo>
                    <a:pt x="1575" y="13341"/>
                    <a:pt x="4500" y="17153"/>
                    <a:pt x="6300" y="15882"/>
                  </a:cubicBezTo>
                  <a:cubicBezTo>
                    <a:pt x="9675" y="13976"/>
                    <a:pt x="13950" y="19694"/>
                    <a:pt x="17100" y="20329"/>
                  </a:cubicBezTo>
                  <a:cubicBezTo>
                    <a:pt x="21600" y="21600"/>
                    <a:pt x="20025" y="9529"/>
                    <a:pt x="20475" y="0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88" name="Freeform 106"/>
            <p:cNvSpPr/>
            <p:nvPr/>
          </p:nvSpPr>
          <p:spPr>
            <a:xfrm>
              <a:off x="3906827" y="3749950"/>
              <a:ext cx="193180" cy="387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31" h="21600" extrusionOk="0">
                  <a:moveTo>
                    <a:pt x="4172" y="0"/>
                  </a:moveTo>
                  <a:cubicBezTo>
                    <a:pt x="2320" y="3086"/>
                    <a:pt x="-148" y="4800"/>
                    <a:pt x="4172" y="6514"/>
                  </a:cubicBezTo>
                  <a:cubicBezTo>
                    <a:pt x="8492" y="8571"/>
                    <a:pt x="13429" y="9943"/>
                    <a:pt x="13429" y="11314"/>
                  </a:cubicBezTo>
                  <a:cubicBezTo>
                    <a:pt x="14046" y="12343"/>
                    <a:pt x="14663" y="13371"/>
                    <a:pt x="15898" y="15429"/>
                  </a:cubicBezTo>
                  <a:cubicBezTo>
                    <a:pt x="17749" y="17829"/>
                    <a:pt x="17132" y="21600"/>
                    <a:pt x="17132" y="21600"/>
                  </a:cubicBezTo>
                  <a:cubicBezTo>
                    <a:pt x="17132" y="18857"/>
                    <a:pt x="15280" y="15429"/>
                    <a:pt x="12812" y="14057"/>
                  </a:cubicBezTo>
                  <a:cubicBezTo>
                    <a:pt x="10343" y="12686"/>
                    <a:pt x="7875" y="10629"/>
                    <a:pt x="3555" y="8571"/>
                  </a:cubicBezTo>
                  <a:cubicBezTo>
                    <a:pt x="-3851" y="4457"/>
                    <a:pt x="2320" y="2057"/>
                    <a:pt x="4172" y="0"/>
                  </a:cubicBezTo>
                  <a:close/>
                </a:path>
              </a:pathLst>
            </a:custGeom>
            <a:solidFill>
              <a:srgbClr val="FC3A2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89" name="Freeform 107"/>
            <p:cNvSpPr/>
            <p:nvPr/>
          </p:nvSpPr>
          <p:spPr>
            <a:xfrm>
              <a:off x="3925303" y="4123163"/>
              <a:ext cx="77778" cy="359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58" h="21600" extrusionOk="0">
                  <a:moveTo>
                    <a:pt x="1918" y="0"/>
                  </a:moveTo>
                  <a:cubicBezTo>
                    <a:pt x="478" y="1831"/>
                    <a:pt x="478" y="2929"/>
                    <a:pt x="4798" y="5125"/>
                  </a:cubicBezTo>
                  <a:cubicBezTo>
                    <a:pt x="9118" y="7688"/>
                    <a:pt x="16318" y="11349"/>
                    <a:pt x="16318" y="13180"/>
                  </a:cubicBezTo>
                  <a:cubicBezTo>
                    <a:pt x="17758" y="15010"/>
                    <a:pt x="16318" y="15742"/>
                    <a:pt x="16318" y="17939"/>
                  </a:cubicBezTo>
                  <a:cubicBezTo>
                    <a:pt x="16318" y="19769"/>
                    <a:pt x="16318" y="20502"/>
                    <a:pt x="14878" y="21600"/>
                  </a:cubicBezTo>
                  <a:cubicBezTo>
                    <a:pt x="16318" y="20868"/>
                    <a:pt x="13438" y="16841"/>
                    <a:pt x="13438" y="16841"/>
                  </a:cubicBezTo>
                  <a:cubicBezTo>
                    <a:pt x="13438" y="16841"/>
                    <a:pt x="14878" y="13546"/>
                    <a:pt x="9118" y="10983"/>
                  </a:cubicBezTo>
                  <a:cubicBezTo>
                    <a:pt x="4798" y="8420"/>
                    <a:pt x="-3842" y="3661"/>
                    <a:pt x="1918" y="0"/>
                  </a:cubicBezTo>
                  <a:close/>
                </a:path>
              </a:pathLst>
            </a:custGeom>
            <a:solidFill>
              <a:srgbClr val="FC3A2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90" name="Freeform 108"/>
            <p:cNvSpPr/>
            <p:nvPr/>
          </p:nvSpPr>
          <p:spPr>
            <a:xfrm>
              <a:off x="1999567" y="3540978"/>
              <a:ext cx="779841" cy="27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17438" extrusionOk="0">
                  <a:moveTo>
                    <a:pt x="21254" y="16851"/>
                  </a:moveTo>
                  <a:cubicBezTo>
                    <a:pt x="11571" y="20262"/>
                    <a:pt x="4123" y="7757"/>
                    <a:pt x="3192" y="5862"/>
                  </a:cubicBezTo>
                  <a:cubicBezTo>
                    <a:pt x="3378" y="7378"/>
                    <a:pt x="-346" y="-1338"/>
                    <a:pt x="26" y="178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91" name="Freeform 109"/>
            <p:cNvSpPr/>
            <p:nvPr/>
          </p:nvSpPr>
          <p:spPr>
            <a:xfrm>
              <a:off x="3043589" y="4699108"/>
              <a:ext cx="261656" cy="133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5" h="21600" extrusionOk="0">
                  <a:moveTo>
                    <a:pt x="9191" y="982"/>
                  </a:moveTo>
                  <a:cubicBezTo>
                    <a:pt x="6894" y="7855"/>
                    <a:pt x="2757" y="6873"/>
                    <a:pt x="0" y="11782"/>
                  </a:cubicBezTo>
                  <a:cubicBezTo>
                    <a:pt x="2298" y="17673"/>
                    <a:pt x="4596" y="13745"/>
                    <a:pt x="7813" y="14727"/>
                  </a:cubicBezTo>
                  <a:cubicBezTo>
                    <a:pt x="9191" y="15709"/>
                    <a:pt x="14247" y="21600"/>
                    <a:pt x="14706" y="21600"/>
                  </a:cubicBezTo>
                  <a:cubicBezTo>
                    <a:pt x="21600" y="19636"/>
                    <a:pt x="13328" y="5891"/>
                    <a:pt x="11489" y="0"/>
                  </a:cubicBezTo>
                </a:path>
              </a:pathLst>
            </a:custGeom>
            <a:solidFill>
              <a:srgbClr val="E29CA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92" name="Freeform 110"/>
            <p:cNvSpPr/>
            <p:nvPr/>
          </p:nvSpPr>
          <p:spPr>
            <a:xfrm>
              <a:off x="1469508" y="3708482"/>
              <a:ext cx="517356" cy="483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92" y="12304"/>
                  </a:moveTo>
                  <a:cubicBezTo>
                    <a:pt x="13248" y="13944"/>
                    <a:pt x="19008" y="17225"/>
                    <a:pt x="21600" y="21600"/>
                  </a:cubicBezTo>
                  <a:cubicBezTo>
                    <a:pt x="16992" y="17225"/>
                    <a:pt x="15264" y="16132"/>
                    <a:pt x="10944" y="14218"/>
                  </a:cubicBezTo>
                  <a:cubicBezTo>
                    <a:pt x="6048" y="12030"/>
                    <a:pt x="7776" y="11757"/>
                    <a:pt x="5472" y="8476"/>
                  </a:cubicBezTo>
                  <a:cubicBezTo>
                    <a:pt x="3168" y="5195"/>
                    <a:pt x="4032" y="4922"/>
                    <a:pt x="0" y="0"/>
                  </a:cubicBezTo>
                  <a:cubicBezTo>
                    <a:pt x="4320" y="2734"/>
                    <a:pt x="6624" y="10116"/>
                    <a:pt x="9792" y="1230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93" name="Freeform 111"/>
            <p:cNvSpPr/>
            <p:nvPr/>
          </p:nvSpPr>
          <p:spPr>
            <a:xfrm>
              <a:off x="2581271" y="3593635"/>
              <a:ext cx="93565" cy="1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57" extrusionOk="0">
                  <a:moveTo>
                    <a:pt x="0" y="10228"/>
                  </a:moveTo>
                  <a:cubicBezTo>
                    <a:pt x="6171" y="11257"/>
                    <a:pt x="15429" y="5086"/>
                    <a:pt x="16971" y="971"/>
                  </a:cubicBezTo>
                  <a:cubicBezTo>
                    <a:pt x="18514" y="-3143"/>
                    <a:pt x="21600" y="7143"/>
                    <a:pt x="21600" y="7143"/>
                  </a:cubicBezTo>
                  <a:cubicBezTo>
                    <a:pt x="13886" y="18457"/>
                    <a:pt x="13886" y="18457"/>
                    <a:pt x="13886" y="18457"/>
                  </a:cubicBezTo>
                </a:path>
              </a:pathLst>
            </a:custGeom>
            <a:solidFill>
              <a:srgbClr val="DB899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94" name="Freeform 112"/>
            <p:cNvSpPr/>
            <p:nvPr/>
          </p:nvSpPr>
          <p:spPr>
            <a:xfrm>
              <a:off x="2625301" y="2796185"/>
              <a:ext cx="51864" cy="58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538" h="19626" extrusionOk="0">
                  <a:moveTo>
                    <a:pt x="0" y="2160"/>
                  </a:moveTo>
                  <a:cubicBezTo>
                    <a:pt x="1964" y="6480"/>
                    <a:pt x="7855" y="19440"/>
                    <a:pt x="9818" y="19440"/>
                  </a:cubicBezTo>
                  <a:cubicBezTo>
                    <a:pt x="21600" y="21600"/>
                    <a:pt x="7855" y="4320"/>
                    <a:pt x="5891" y="0"/>
                  </a:cubicBezTo>
                </a:path>
              </a:pathLst>
            </a:custGeom>
            <a:solidFill>
              <a:srgbClr val="FBE7E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95" name="Freeform 113"/>
            <p:cNvSpPr/>
            <p:nvPr/>
          </p:nvSpPr>
          <p:spPr>
            <a:xfrm>
              <a:off x="2647317" y="2731680"/>
              <a:ext cx="35262" cy="36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98" h="21600" extrusionOk="0">
                  <a:moveTo>
                    <a:pt x="0" y="10800"/>
                  </a:moveTo>
                  <a:cubicBezTo>
                    <a:pt x="7200" y="7200"/>
                    <a:pt x="10800" y="3600"/>
                    <a:pt x="14400" y="0"/>
                  </a:cubicBezTo>
                  <a:cubicBezTo>
                    <a:pt x="21600" y="7200"/>
                    <a:pt x="14400" y="21600"/>
                    <a:pt x="3600" y="21600"/>
                  </a:cubicBezTo>
                </a:path>
              </a:pathLst>
            </a:custGeom>
            <a:solidFill>
              <a:srgbClr val="FBE7E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96" name="Line 114"/>
            <p:cNvSpPr/>
            <p:nvPr/>
          </p:nvSpPr>
          <p:spPr>
            <a:xfrm>
              <a:off x="671460" y="2713249"/>
              <a:ext cx="93565" cy="32253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397" name="Line 115"/>
            <p:cNvSpPr/>
            <p:nvPr/>
          </p:nvSpPr>
          <p:spPr>
            <a:xfrm flipV="1">
              <a:off x="1386952" y="2528948"/>
              <a:ext cx="49535" cy="73721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398" name="Freeform 116"/>
            <p:cNvSpPr/>
            <p:nvPr/>
          </p:nvSpPr>
          <p:spPr>
            <a:xfrm>
              <a:off x="2806926" y="2298569"/>
              <a:ext cx="633549" cy="943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0973" extrusionOk="0">
                  <a:moveTo>
                    <a:pt x="19991" y="14536"/>
                  </a:moveTo>
                  <a:cubicBezTo>
                    <a:pt x="19072" y="10460"/>
                    <a:pt x="11949" y="5434"/>
                    <a:pt x="9191" y="4347"/>
                  </a:cubicBezTo>
                  <a:cubicBezTo>
                    <a:pt x="6434" y="3396"/>
                    <a:pt x="3906" y="2309"/>
                    <a:pt x="460" y="0"/>
                  </a:cubicBezTo>
                  <a:cubicBezTo>
                    <a:pt x="460" y="408"/>
                    <a:pt x="230" y="951"/>
                    <a:pt x="0" y="1494"/>
                  </a:cubicBezTo>
                  <a:cubicBezTo>
                    <a:pt x="2757" y="3396"/>
                    <a:pt x="11489" y="5977"/>
                    <a:pt x="10340" y="7064"/>
                  </a:cubicBezTo>
                  <a:cubicBezTo>
                    <a:pt x="8962" y="8423"/>
                    <a:pt x="5285" y="8015"/>
                    <a:pt x="4366" y="7200"/>
                  </a:cubicBezTo>
                  <a:cubicBezTo>
                    <a:pt x="6204" y="8966"/>
                    <a:pt x="7813" y="8966"/>
                    <a:pt x="11489" y="9374"/>
                  </a:cubicBezTo>
                  <a:cubicBezTo>
                    <a:pt x="15396" y="9781"/>
                    <a:pt x="18153" y="13042"/>
                    <a:pt x="19072" y="15215"/>
                  </a:cubicBezTo>
                  <a:cubicBezTo>
                    <a:pt x="20221" y="16981"/>
                    <a:pt x="21140" y="20649"/>
                    <a:pt x="21140" y="20649"/>
                  </a:cubicBezTo>
                  <a:cubicBezTo>
                    <a:pt x="21140" y="20649"/>
                    <a:pt x="21600" y="21600"/>
                    <a:pt x="21370" y="20242"/>
                  </a:cubicBezTo>
                  <a:cubicBezTo>
                    <a:pt x="20911" y="18611"/>
                    <a:pt x="20221" y="16845"/>
                    <a:pt x="19991" y="14536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399" name="Freeform 117"/>
            <p:cNvSpPr/>
            <p:nvPr/>
          </p:nvSpPr>
          <p:spPr>
            <a:xfrm>
              <a:off x="403" y="870225"/>
              <a:ext cx="467419" cy="529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8" h="21600" extrusionOk="0">
                  <a:moveTo>
                    <a:pt x="20158" y="2731"/>
                  </a:moveTo>
                  <a:cubicBezTo>
                    <a:pt x="14240" y="1738"/>
                    <a:pt x="8914" y="497"/>
                    <a:pt x="6843" y="0"/>
                  </a:cubicBezTo>
                  <a:cubicBezTo>
                    <a:pt x="2700" y="248"/>
                    <a:pt x="333" y="6455"/>
                    <a:pt x="3588" y="8938"/>
                  </a:cubicBezTo>
                  <a:cubicBezTo>
                    <a:pt x="6547" y="9683"/>
                    <a:pt x="14240" y="11172"/>
                    <a:pt x="14240" y="11172"/>
                  </a:cubicBezTo>
                  <a:cubicBezTo>
                    <a:pt x="9802" y="11172"/>
                    <a:pt x="5068" y="11421"/>
                    <a:pt x="2996" y="11421"/>
                  </a:cubicBezTo>
                  <a:cubicBezTo>
                    <a:pt x="-850" y="12414"/>
                    <a:pt x="-1442" y="20359"/>
                    <a:pt x="3884" y="21103"/>
                  </a:cubicBezTo>
                  <a:cubicBezTo>
                    <a:pt x="8618" y="21352"/>
                    <a:pt x="15128" y="21600"/>
                    <a:pt x="20158" y="21600"/>
                  </a:cubicBezTo>
                  <a:cubicBezTo>
                    <a:pt x="20158" y="15145"/>
                    <a:pt x="20158" y="8441"/>
                    <a:pt x="20158" y="2731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00" name="Oval 118"/>
            <p:cNvSpPr/>
            <p:nvPr/>
          </p:nvSpPr>
          <p:spPr>
            <a:xfrm>
              <a:off x="484332" y="589164"/>
              <a:ext cx="787041" cy="165873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01" name="Freeform 119"/>
            <p:cNvSpPr/>
            <p:nvPr/>
          </p:nvSpPr>
          <p:spPr>
            <a:xfrm>
              <a:off x="2542745" y="211344"/>
              <a:ext cx="71550" cy="36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480" y="21600"/>
                    <a:pt x="12960" y="108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02" name="Freeform 120"/>
            <p:cNvSpPr/>
            <p:nvPr/>
          </p:nvSpPr>
          <p:spPr>
            <a:xfrm>
              <a:off x="2009285" y="971592"/>
              <a:ext cx="2193061" cy="1741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22" y="21600"/>
                  </a:moveTo>
                  <a:cubicBezTo>
                    <a:pt x="-111" y="18796"/>
                    <a:pt x="353" y="15309"/>
                    <a:pt x="1545" y="12202"/>
                  </a:cubicBezTo>
                  <a:cubicBezTo>
                    <a:pt x="2076" y="10914"/>
                    <a:pt x="2341" y="10004"/>
                    <a:pt x="2473" y="9322"/>
                  </a:cubicBezTo>
                  <a:cubicBezTo>
                    <a:pt x="2473" y="9322"/>
                    <a:pt x="2473" y="9322"/>
                    <a:pt x="2473" y="9322"/>
                  </a:cubicBezTo>
                  <a:cubicBezTo>
                    <a:pt x="2473" y="9322"/>
                    <a:pt x="2473" y="9322"/>
                    <a:pt x="2473" y="9322"/>
                  </a:cubicBezTo>
                  <a:cubicBezTo>
                    <a:pt x="2738" y="8261"/>
                    <a:pt x="2539" y="7806"/>
                    <a:pt x="2208" y="7579"/>
                  </a:cubicBezTo>
                  <a:cubicBezTo>
                    <a:pt x="2076" y="7503"/>
                    <a:pt x="2076" y="7503"/>
                    <a:pt x="2076" y="7503"/>
                  </a:cubicBezTo>
                  <a:cubicBezTo>
                    <a:pt x="1148" y="2880"/>
                    <a:pt x="2407" y="682"/>
                    <a:pt x="3732" y="0"/>
                  </a:cubicBezTo>
                  <a:cubicBezTo>
                    <a:pt x="3798" y="76"/>
                    <a:pt x="3798" y="76"/>
                    <a:pt x="3798" y="76"/>
                  </a:cubicBezTo>
                  <a:cubicBezTo>
                    <a:pt x="4328" y="303"/>
                    <a:pt x="5057" y="379"/>
                    <a:pt x="6051" y="455"/>
                  </a:cubicBezTo>
                  <a:cubicBezTo>
                    <a:pt x="6051" y="455"/>
                    <a:pt x="6117" y="455"/>
                    <a:pt x="6117" y="455"/>
                  </a:cubicBezTo>
                  <a:cubicBezTo>
                    <a:pt x="6846" y="455"/>
                    <a:pt x="7840" y="379"/>
                    <a:pt x="9033" y="303"/>
                  </a:cubicBezTo>
                  <a:cubicBezTo>
                    <a:pt x="12412" y="0"/>
                    <a:pt x="17381" y="379"/>
                    <a:pt x="20694" y="379"/>
                  </a:cubicBezTo>
                  <a:cubicBezTo>
                    <a:pt x="21489" y="682"/>
                    <a:pt x="21423" y="3411"/>
                    <a:pt x="20561" y="3562"/>
                  </a:cubicBezTo>
                  <a:cubicBezTo>
                    <a:pt x="19037" y="3714"/>
                    <a:pt x="17182" y="4017"/>
                    <a:pt x="17182" y="4017"/>
                  </a:cubicBezTo>
                  <a:cubicBezTo>
                    <a:pt x="19833" y="4168"/>
                    <a:pt x="20628" y="4320"/>
                    <a:pt x="20628" y="4320"/>
                  </a:cubicBezTo>
                  <a:cubicBezTo>
                    <a:pt x="21290" y="4547"/>
                    <a:pt x="21158" y="6973"/>
                    <a:pt x="20296" y="7200"/>
                  </a:cubicBezTo>
                  <a:cubicBezTo>
                    <a:pt x="16851" y="7427"/>
                    <a:pt x="11285" y="4699"/>
                    <a:pt x="8701" y="13718"/>
                  </a:cubicBezTo>
                  <a:cubicBezTo>
                    <a:pt x="8304" y="15082"/>
                    <a:pt x="7840" y="16219"/>
                    <a:pt x="7641" y="17659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03" name="Freeform 121"/>
            <p:cNvSpPr/>
            <p:nvPr/>
          </p:nvSpPr>
          <p:spPr>
            <a:xfrm>
              <a:off x="2394143" y="949336"/>
              <a:ext cx="242167" cy="5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321" extrusionOk="0">
                  <a:moveTo>
                    <a:pt x="617" y="8321"/>
                  </a:moveTo>
                  <a:cubicBezTo>
                    <a:pt x="5554" y="13721"/>
                    <a:pt x="12343" y="15521"/>
                    <a:pt x="21600" y="17321"/>
                  </a:cubicBezTo>
                  <a:cubicBezTo>
                    <a:pt x="21600" y="17321"/>
                    <a:pt x="20983" y="15521"/>
                    <a:pt x="19131" y="10121"/>
                  </a:cubicBezTo>
                  <a:cubicBezTo>
                    <a:pt x="16046" y="-679"/>
                    <a:pt x="8023" y="-4279"/>
                    <a:pt x="0" y="6521"/>
                  </a:cubicBezTo>
                  <a:lnTo>
                    <a:pt x="617" y="8321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04" name="Freeform 122"/>
            <p:cNvSpPr/>
            <p:nvPr/>
          </p:nvSpPr>
          <p:spPr>
            <a:xfrm>
              <a:off x="340526" y="1929935"/>
              <a:ext cx="1246682" cy="2821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334" extrusionOk="0">
                  <a:moveTo>
                    <a:pt x="12067" y="18427"/>
                  </a:moveTo>
                  <a:cubicBezTo>
                    <a:pt x="12742" y="18380"/>
                    <a:pt x="14204" y="17642"/>
                    <a:pt x="14430" y="16580"/>
                  </a:cubicBezTo>
                  <a:cubicBezTo>
                    <a:pt x="14430" y="16442"/>
                    <a:pt x="14430" y="16442"/>
                    <a:pt x="14430" y="16442"/>
                  </a:cubicBezTo>
                  <a:cubicBezTo>
                    <a:pt x="14430" y="16027"/>
                    <a:pt x="14430" y="15657"/>
                    <a:pt x="14204" y="15380"/>
                  </a:cubicBezTo>
                  <a:cubicBezTo>
                    <a:pt x="14204" y="15380"/>
                    <a:pt x="14204" y="15380"/>
                    <a:pt x="14204" y="15380"/>
                  </a:cubicBezTo>
                  <a:cubicBezTo>
                    <a:pt x="13642" y="14827"/>
                    <a:pt x="16117" y="13996"/>
                    <a:pt x="12854" y="13165"/>
                  </a:cubicBezTo>
                  <a:cubicBezTo>
                    <a:pt x="8692" y="12103"/>
                    <a:pt x="5092" y="7903"/>
                    <a:pt x="5317" y="6057"/>
                  </a:cubicBezTo>
                  <a:cubicBezTo>
                    <a:pt x="5317" y="6057"/>
                    <a:pt x="5317" y="6057"/>
                    <a:pt x="5317" y="6011"/>
                  </a:cubicBezTo>
                  <a:cubicBezTo>
                    <a:pt x="5879" y="5042"/>
                    <a:pt x="7905" y="4350"/>
                    <a:pt x="11617" y="3980"/>
                  </a:cubicBezTo>
                  <a:cubicBezTo>
                    <a:pt x="14767" y="3611"/>
                    <a:pt x="16005" y="3657"/>
                    <a:pt x="18817" y="4811"/>
                  </a:cubicBezTo>
                  <a:cubicBezTo>
                    <a:pt x="18817" y="4811"/>
                    <a:pt x="18817" y="4811"/>
                    <a:pt x="18930" y="4857"/>
                  </a:cubicBezTo>
                  <a:cubicBezTo>
                    <a:pt x="19267" y="5088"/>
                    <a:pt x="19717" y="5319"/>
                    <a:pt x="20167" y="5550"/>
                  </a:cubicBezTo>
                  <a:cubicBezTo>
                    <a:pt x="20617" y="4580"/>
                    <a:pt x="20617" y="3750"/>
                    <a:pt x="19829" y="3334"/>
                  </a:cubicBezTo>
                  <a:cubicBezTo>
                    <a:pt x="17467" y="2180"/>
                    <a:pt x="16905" y="1027"/>
                    <a:pt x="14204" y="288"/>
                  </a:cubicBezTo>
                  <a:cubicBezTo>
                    <a:pt x="13304" y="57"/>
                    <a:pt x="11054" y="-35"/>
                    <a:pt x="9705" y="11"/>
                  </a:cubicBezTo>
                  <a:cubicBezTo>
                    <a:pt x="8242" y="11"/>
                    <a:pt x="6779" y="380"/>
                    <a:pt x="5655" y="842"/>
                  </a:cubicBezTo>
                  <a:cubicBezTo>
                    <a:pt x="4192" y="1534"/>
                    <a:pt x="1717" y="2088"/>
                    <a:pt x="817" y="5365"/>
                  </a:cubicBezTo>
                  <a:cubicBezTo>
                    <a:pt x="480" y="6473"/>
                    <a:pt x="367" y="8319"/>
                    <a:pt x="367" y="10257"/>
                  </a:cubicBezTo>
                  <a:cubicBezTo>
                    <a:pt x="367" y="15657"/>
                    <a:pt x="-983" y="16534"/>
                    <a:pt x="1492" y="18888"/>
                  </a:cubicBezTo>
                  <a:cubicBezTo>
                    <a:pt x="3292" y="20550"/>
                    <a:pt x="5430" y="21565"/>
                    <a:pt x="8017" y="21288"/>
                  </a:cubicBezTo>
                  <a:cubicBezTo>
                    <a:pt x="9592" y="21150"/>
                    <a:pt x="10829" y="20642"/>
                    <a:pt x="11842" y="20042"/>
                  </a:cubicBezTo>
                  <a:cubicBezTo>
                    <a:pt x="12179" y="19811"/>
                    <a:pt x="12179" y="19811"/>
                    <a:pt x="12179" y="19811"/>
                  </a:cubicBezTo>
                  <a:cubicBezTo>
                    <a:pt x="13529" y="18934"/>
                    <a:pt x="11617" y="18150"/>
                    <a:pt x="10604" y="17827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05" name="Freeform 123"/>
            <p:cNvSpPr/>
            <p:nvPr/>
          </p:nvSpPr>
          <p:spPr>
            <a:xfrm>
              <a:off x="440302" y="4441085"/>
              <a:ext cx="886109" cy="1225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71" y="5373"/>
                  </a:moveTo>
                  <a:cubicBezTo>
                    <a:pt x="9471" y="5373"/>
                    <a:pt x="9471" y="5373"/>
                    <a:pt x="9471" y="5373"/>
                  </a:cubicBezTo>
                  <a:cubicBezTo>
                    <a:pt x="5649" y="6018"/>
                    <a:pt x="2492" y="3761"/>
                    <a:pt x="0" y="0"/>
                  </a:cubicBezTo>
                  <a:cubicBezTo>
                    <a:pt x="665" y="2257"/>
                    <a:pt x="1163" y="4621"/>
                    <a:pt x="1163" y="6448"/>
                  </a:cubicBezTo>
                  <a:cubicBezTo>
                    <a:pt x="1163" y="13110"/>
                    <a:pt x="1329" y="15797"/>
                    <a:pt x="1495" y="19988"/>
                  </a:cubicBezTo>
                  <a:cubicBezTo>
                    <a:pt x="1495" y="19988"/>
                    <a:pt x="1495" y="19988"/>
                    <a:pt x="1495" y="19988"/>
                  </a:cubicBezTo>
                  <a:cubicBezTo>
                    <a:pt x="1495" y="19988"/>
                    <a:pt x="1495" y="20096"/>
                    <a:pt x="1495" y="20096"/>
                  </a:cubicBezTo>
                  <a:cubicBezTo>
                    <a:pt x="1495" y="20955"/>
                    <a:pt x="5982" y="21600"/>
                    <a:pt x="11631" y="21600"/>
                  </a:cubicBezTo>
                  <a:cubicBezTo>
                    <a:pt x="17114" y="21600"/>
                    <a:pt x="21600" y="20955"/>
                    <a:pt x="21600" y="20096"/>
                  </a:cubicBezTo>
                  <a:cubicBezTo>
                    <a:pt x="21600" y="20096"/>
                    <a:pt x="21600" y="19988"/>
                    <a:pt x="21600" y="19988"/>
                  </a:cubicBezTo>
                  <a:cubicBezTo>
                    <a:pt x="21600" y="19988"/>
                    <a:pt x="21600" y="19988"/>
                    <a:pt x="21600" y="19988"/>
                  </a:cubicBezTo>
                  <a:cubicBezTo>
                    <a:pt x="21600" y="10854"/>
                    <a:pt x="21600" y="10854"/>
                    <a:pt x="21600" y="10854"/>
                  </a:cubicBezTo>
                  <a:cubicBezTo>
                    <a:pt x="21102" y="10746"/>
                    <a:pt x="20437" y="10531"/>
                    <a:pt x="19772" y="10424"/>
                  </a:cubicBezTo>
                  <a:cubicBezTo>
                    <a:pt x="16449" y="9349"/>
                    <a:pt x="12794" y="7737"/>
                    <a:pt x="9471" y="5373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06" name="Freeform 124"/>
            <p:cNvSpPr/>
            <p:nvPr/>
          </p:nvSpPr>
          <p:spPr>
            <a:xfrm>
              <a:off x="1284091" y="0"/>
              <a:ext cx="2216312" cy="2908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203" extrusionOk="0">
                  <a:moveTo>
                    <a:pt x="16866" y="2946"/>
                  </a:moveTo>
                  <a:cubicBezTo>
                    <a:pt x="16602" y="2856"/>
                    <a:pt x="15743" y="2456"/>
                    <a:pt x="15677" y="2322"/>
                  </a:cubicBezTo>
                  <a:cubicBezTo>
                    <a:pt x="15545" y="2233"/>
                    <a:pt x="15479" y="1966"/>
                    <a:pt x="15809" y="1387"/>
                  </a:cubicBezTo>
                  <a:cubicBezTo>
                    <a:pt x="16140" y="674"/>
                    <a:pt x="14356" y="-38"/>
                    <a:pt x="13630" y="719"/>
                  </a:cubicBezTo>
                  <a:cubicBezTo>
                    <a:pt x="13431" y="941"/>
                    <a:pt x="13299" y="1075"/>
                    <a:pt x="12771" y="1520"/>
                  </a:cubicBezTo>
                  <a:cubicBezTo>
                    <a:pt x="12771" y="1520"/>
                    <a:pt x="12837" y="496"/>
                    <a:pt x="12639" y="362"/>
                  </a:cubicBezTo>
                  <a:cubicBezTo>
                    <a:pt x="12044" y="-172"/>
                    <a:pt x="10855" y="-38"/>
                    <a:pt x="10459" y="273"/>
                  </a:cubicBezTo>
                  <a:cubicBezTo>
                    <a:pt x="10129" y="541"/>
                    <a:pt x="10393" y="1921"/>
                    <a:pt x="8741" y="2010"/>
                  </a:cubicBezTo>
                  <a:cubicBezTo>
                    <a:pt x="7883" y="1966"/>
                    <a:pt x="8015" y="1342"/>
                    <a:pt x="8015" y="941"/>
                  </a:cubicBezTo>
                  <a:cubicBezTo>
                    <a:pt x="8081" y="585"/>
                    <a:pt x="5835" y="541"/>
                    <a:pt x="5637" y="1342"/>
                  </a:cubicBezTo>
                  <a:cubicBezTo>
                    <a:pt x="5571" y="1832"/>
                    <a:pt x="5505" y="2322"/>
                    <a:pt x="5241" y="2767"/>
                  </a:cubicBezTo>
                  <a:cubicBezTo>
                    <a:pt x="5174" y="2901"/>
                    <a:pt x="4910" y="3168"/>
                    <a:pt x="4844" y="3213"/>
                  </a:cubicBezTo>
                  <a:cubicBezTo>
                    <a:pt x="418" y="5573"/>
                    <a:pt x="22" y="7176"/>
                    <a:pt x="22" y="9893"/>
                  </a:cubicBezTo>
                  <a:cubicBezTo>
                    <a:pt x="22" y="11007"/>
                    <a:pt x="-176" y="13278"/>
                    <a:pt x="617" y="15327"/>
                  </a:cubicBezTo>
                  <a:cubicBezTo>
                    <a:pt x="683" y="15371"/>
                    <a:pt x="683" y="15371"/>
                    <a:pt x="683" y="15371"/>
                  </a:cubicBezTo>
                  <a:cubicBezTo>
                    <a:pt x="1211" y="15950"/>
                    <a:pt x="1674" y="16618"/>
                    <a:pt x="2532" y="17286"/>
                  </a:cubicBezTo>
                  <a:cubicBezTo>
                    <a:pt x="2995" y="17687"/>
                    <a:pt x="2995" y="18489"/>
                    <a:pt x="2730" y="19424"/>
                  </a:cubicBezTo>
                  <a:cubicBezTo>
                    <a:pt x="2664" y="19379"/>
                    <a:pt x="2598" y="19335"/>
                    <a:pt x="2532" y="19290"/>
                  </a:cubicBezTo>
                  <a:cubicBezTo>
                    <a:pt x="3985" y="20404"/>
                    <a:pt x="6099" y="21428"/>
                    <a:pt x="6892" y="21161"/>
                  </a:cubicBezTo>
                  <a:cubicBezTo>
                    <a:pt x="6958" y="21161"/>
                    <a:pt x="6958" y="21116"/>
                    <a:pt x="7024" y="21116"/>
                  </a:cubicBezTo>
                  <a:cubicBezTo>
                    <a:pt x="7024" y="19112"/>
                    <a:pt x="7024" y="19112"/>
                    <a:pt x="7024" y="19112"/>
                  </a:cubicBezTo>
                  <a:cubicBezTo>
                    <a:pt x="7090" y="17598"/>
                    <a:pt x="7552" y="15816"/>
                    <a:pt x="8543" y="14258"/>
                  </a:cubicBezTo>
                  <a:cubicBezTo>
                    <a:pt x="9072" y="13501"/>
                    <a:pt x="9336" y="12966"/>
                    <a:pt x="9468" y="12565"/>
                  </a:cubicBezTo>
                  <a:cubicBezTo>
                    <a:pt x="9468" y="12565"/>
                    <a:pt x="9468" y="12565"/>
                    <a:pt x="9468" y="12565"/>
                  </a:cubicBezTo>
                  <a:cubicBezTo>
                    <a:pt x="9468" y="12565"/>
                    <a:pt x="9468" y="12565"/>
                    <a:pt x="9468" y="12565"/>
                  </a:cubicBezTo>
                  <a:cubicBezTo>
                    <a:pt x="9732" y="11942"/>
                    <a:pt x="9534" y="11675"/>
                    <a:pt x="9204" y="11541"/>
                  </a:cubicBezTo>
                  <a:cubicBezTo>
                    <a:pt x="9072" y="11496"/>
                    <a:pt x="9072" y="11496"/>
                    <a:pt x="9072" y="11496"/>
                  </a:cubicBezTo>
                  <a:cubicBezTo>
                    <a:pt x="8147" y="8780"/>
                    <a:pt x="9402" y="7488"/>
                    <a:pt x="10723" y="7087"/>
                  </a:cubicBezTo>
                  <a:cubicBezTo>
                    <a:pt x="10789" y="7132"/>
                    <a:pt x="10789" y="7132"/>
                    <a:pt x="10789" y="7132"/>
                  </a:cubicBezTo>
                  <a:cubicBezTo>
                    <a:pt x="11318" y="7266"/>
                    <a:pt x="12044" y="7310"/>
                    <a:pt x="13035" y="7355"/>
                  </a:cubicBezTo>
                  <a:cubicBezTo>
                    <a:pt x="13101" y="7355"/>
                    <a:pt x="13101" y="7355"/>
                    <a:pt x="13101" y="7355"/>
                  </a:cubicBezTo>
                  <a:cubicBezTo>
                    <a:pt x="13828" y="7355"/>
                    <a:pt x="14818" y="7310"/>
                    <a:pt x="16007" y="7266"/>
                  </a:cubicBezTo>
                  <a:cubicBezTo>
                    <a:pt x="17593" y="7176"/>
                    <a:pt x="19508" y="7176"/>
                    <a:pt x="21424" y="7221"/>
                  </a:cubicBezTo>
                  <a:cubicBezTo>
                    <a:pt x="20697" y="5440"/>
                    <a:pt x="19244" y="3925"/>
                    <a:pt x="16866" y="2946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07" name="Freeform 125"/>
            <p:cNvSpPr/>
            <p:nvPr/>
          </p:nvSpPr>
          <p:spPr>
            <a:xfrm>
              <a:off x="460837" y="667493"/>
              <a:ext cx="882085" cy="1589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907" y="21600"/>
                  </a:moveTo>
                  <a:cubicBezTo>
                    <a:pt x="2414" y="20022"/>
                    <a:pt x="4088" y="19357"/>
                    <a:pt x="5428" y="18692"/>
                  </a:cubicBezTo>
                  <a:cubicBezTo>
                    <a:pt x="7102" y="17862"/>
                    <a:pt x="9279" y="17197"/>
                    <a:pt x="11455" y="17197"/>
                  </a:cubicBezTo>
                  <a:cubicBezTo>
                    <a:pt x="13465" y="17114"/>
                    <a:pt x="16814" y="17280"/>
                    <a:pt x="18153" y="17695"/>
                  </a:cubicBezTo>
                  <a:cubicBezTo>
                    <a:pt x="18321" y="17778"/>
                    <a:pt x="18655" y="17862"/>
                    <a:pt x="18990" y="18028"/>
                  </a:cubicBezTo>
                  <a:cubicBezTo>
                    <a:pt x="18990" y="18028"/>
                    <a:pt x="18990" y="18028"/>
                    <a:pt x="19158" y="18111"/>
                  </a:cubicBezTo>
                  <a:cubicBezTo>
                    <a:pt x="19325" y="18194"/>
                    <a:pt x="19493" y="18194"/>
                    <a:pt x="19660" y="18277"/>
                  </a:cubicBezTo>
                  <a:cubicBezTo>
                    <a:pt x="19660" y="18360"/>
                    <a:pt x="19828" y="18360"/>
                    <a:pt x="19828" y="18443"/>
                  </a:cubicBezTo>
                  <a:cubicBezTo>
                    <a:pt x="19995" y="18526"/>
                    <a:pt x="20162" y="18609"/>
                    <a:pt x="20330" y="18692"/>
                  </a:cubicBezTo>
                  <a:cubicBezTo>
                    <a:pt x="20330" y="18692"/>
                    <a:pt x="20497" y="18692"/>
                    <a:pt x="20497" y="18775"/>
                  </a:cubicBezTo>
                  <a:cubicBezTo>
                    <a:pt x="20665" y="18858"/>
                    <a:pt x="21000" y="19025"/>
                    <a:pt x="21167" y="19108"/>
                  </a:cubicBezTo>
                  <a:cubicBezTo>
                    <a:pt x="21502" y="18775"/>
                    <a:pt x="21502" y="18775"/>
                    <a:pt x="21502" y="18775"/>
                  </a:cubicBezTo>
                  <a:cubicBezTo>
                    <a:pt x="20497" y="17446"/>
                    <a:pt x="19995" y="8308"/>
                    <a:pt x="19828" y="2825"/>
                  </a:cubicBezTo>
                  <a:cubicBezTo>
                    <a:pt x="19660" y="1163"/>
                    <a:pt x="19660" y="831"/>
                    <a:pt x="19660" y="166"/>
                  </a:cubicBezTo>
                  <a:cubicBezTo>
                    <a:pt x="18990" y="748"/>
                    <a:pt x="14972" y="1163"/>
                    <a:pt x="10116" y="1163"/>
                  </a:cubicBezTo>
                  <a:cubicBezTo>
                    <a:pt x="4925" y="1163"/>
                    <a:pt x="572" y="665"/>
                    <a:pt x="572" y="0"/>
                  </a:cubicBezTo>
                  <a:cubicBezTo>
                    <a:pt x="572" y="0"/>
                    <a:pt x="572" y="166"/>
                    <a:pt x="404" y="249"/>
                  </a:cubicBezTo>
                  <a:cubicBezTo>
                    <a:pt x="237" y="1080"/>
                    <a:pt x="237" y="1246"/>
                    <a:pt x="69" y="2575"/>
                  </a:cubicBezTo>
                  <a:cubicBezTo>
                    <a:pt x="-98" y="5649"/>
                    <a:pt x="69" y="9720"/>
                    <a:pt x="237" y="13043"/>
                  </a:cubicBezTo>
                  <a:cubicBezTo>
                    <a:pt x="404" y="15452"/>
                    <a:pt x="572" y="19357"/>
                    <a:pt x="907" y="2160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08" name="Freeform 127"/>
            <p:cNvSpPr/>
            <p:nvPr/>
          </p:nvSpPr>
          <p:spPr>
            <a:xfrm>
              <a:off x="2790415" y="5454748"/>
              <a:ext cx="853086" cy="281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12" y="4226"/>
                  </a:moveTo>
                  <a:cubicBezTo>
                    <a:pt x="4666" y="2817"/>
                    <a:pt x="2246" y="1409"/>
                    <a:pt x="0" y="0"/>
                  </a:cubicBezTo>
                  <a:cubicBezTo>
                    <a:pt x="0" y="14087"/>
                    <a:pt x="0" y="14087"/>
                    <a:pt x="0" y="14087"/>
                  </a:cubicBezTo>
                  <a:cubicBezTo>
                    <a:pt x="0" y="14557"/>
                    <a:pt x="0" y="15965"/>
                    <a:pt x="0" y="16435"/>
                  </a:cubicBezTo>
                  <a:cubicBezTo>
                    <a:pt x="1037" y="19252"/>
                    <a:pt x="5357" y="21600"/>
                    <a:pt x="10714" y="21600"/>
                  </a:cubicBezTo>
                  <a:cubicBezTo>
                    <a:pt x="15725" y="21600"/>
                    <a:pt x="20045" y="19252"/>
                    <a:pt x="21254" y="16904"/>
                  </a:cubicBezTo>
                  <a:cubicBezTo>
                    <a:pt x="21427" y="16435"/>
                    <a:pt x="21600" y="15496"/>
                    <a:pt x="21600" y="15496"/>
                  </a:cubicBezTo>
                  <a:cubicBezTo>
                    <a:pt x="21600" y="9861"/>
                    <a:pt x="21600" y="9861"/>
                    <a:pt x="21600" y="9861"/>
                  </a:cubicBezTo>
                  <a:cubicBezTo>
                    <a:pt x="17453" y="9861"/>
                    <a:pt x="12614" y="7983"/>
                    <a:pt x="6912" y="4226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09" name="Freeform 128"/>
            <p:cNvSpPr/>
            <p:nvPr/>
          </p:nvSpPr>
          <p:spPr>
            <a:xfrm>
              <a:off x="2223266" y="1572489"/>
              <a:ext cx="52345" cy="15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02" h="19022" extrusionOk="0">
                  <a:moveTo>
                    <a:pt x="12162" y="19022"/>
                  </a:moveTo>
                  <a:cubicBezTo>
                    <a:pt x="12162" y="19022"/>
                    <a:pt x="12162" y="19022"/>
                    <a:pt x="12162" y="19022"/>
                  </a:cubicBezTo>
                  <a:cubicBezTo>
                    <a:pt x="20017" y="8222"/>
                    <a:pt x="14126" y="3593"/>
                    <a:pt x="4308" y="1279"/>
                  </a:cubicBezTo>
                  <a:cubicBezTo>
                    <a:pt x="381" y="508"/>
                    <a:pt x="381" y="508"/>
                    <a:pt x="381" y="508"/>
                  </a:cubicBezTo>
                  <a:cubicBezTo>
                    <a:pt x="-1583" y="-2578"/>
                    <a:pt x="4308" y="8993"/>
                    <a:pt x="12162" y="19022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10" name="Freeform 129"/>
            <p:cNvSpPr/>
            <p:nvPr/>
          </p:nvSpPr>
          <p:spPr>
            <a:xfrm>
              <a:off x="2262593" y="1529106"/>
              <a:ext cx="25401" cy="175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81" h="21600" extrusionOk="0">
                  <a:moveTo>
                    <a:pt x="0" y="0"/>
                  </a:moveTo>
                  <a:cubicBezTo>
                    <a:pt x="16200" y="2979"/>
                    <a:pt x="21600" y="14152"/>
                    <a:pt x="5400" y="2160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11" name="Freeform 130"/>
            <p:cNvSpPr/>
            <p:nvPr/>
          </p:nvSpPr>
          <p:spPr>
            <a:xfrm>
              <a:off x="831070" y="1685763"/>
              <a:ext cx="4196690" cy="3897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1" h="21173" extrusionOk="0">
                  <a:moveTo>
                    <a:pt x="19747" y="10518"/>
                  </a:moveTo>
                  <a:cubicBezTo>
                    <a:pt x="19275" y="9058"/>
                    <a:pt x="17422" y="6039"/>
                    <a:pt x="16983" y="5309"/>
                  </a:cubicBezTo>
                  <a:cubicBezTo>
                    <a:pt x="16916" y="5242"/>
                    <a:pt x="16916" y="5143"/>
                    <a:pt x="16882" y="5043"/>
                  </a:cubicBezTo>
                  <a:cubicBezTo>
                    <a:pt x="16882" y="5043"/>
                    <a:pt x="16882" y="5043"/>
                    <a:pt x="16882" y="5043"/>
                  </a:cubicBezTo>
                  <a:cubicBezTo>
                    <a:pt x="16646" y="4413"/>
                    <a:pt x="16175" y="2621"/>
                    <a:pt x="14456" y="1394"/>
                  </a:cubicBezTo>
                  <a:cubicBezTo>
                    <a:pt x="12738" y="166"/>
                    <a:pt x="11491" y="0"/>
                    <a:pt x="11491" y="0"/>
                  </a:cubicBezTo>
                  <a:cubicBezTo>
                    <a:pt x="11491" y="0"/>
                    <a:pt x="11491" y="0"/>
                    <a:pt x="11491" y="0"/>
                  </a:cubicBezTo>
                  <a:cubicBezTo>
                    <a:pt x="11120" y="332"/>
                    <a:pt x="10749" y="829"/>
                    <a:pt x="10480" y="1526"/>
                  </a:cubicBezTo>
                  <a:cubicBezTo>
                    <a:pt x="10514" y="1526"/>
                    <a:pt x="10514" y="1526"/>
                    <a:pt x="10514" y="1526"/>
                  </a:cubicBezTo>
                  <a:cubicBezTo>
                    <a:pt x="11019" y="1460"/>
                    <a:pt x="12603" y="1493"/>
                    <a:pt x="14220" y="2621"/>
                  </a:cubicBezTo>
                  <a:cubicBezTo>
                    <a:pt x="15534" y="3583"/>
                    <a:pt x="16310" y="4678"/>
                    <a:pt x="16107" y="5641"/>
                  </a:cubicBezTo>
                  <a:cubicBezTo>
                    <a:pt x="16107" y="5806"/>
                    <a:pt x="16107" y="5806"/>
                    <a:pt x="16107" y="5806"/>
                  </a:cubicBezTo>
                  <a:cubicBezTo>
                    <a:pt x="16074" y="6006"/>
                    <a:pt x="16849" y="6769"/>
                    <a:pt x="17219" y="7499"/>
                  </a:cubicBezTo>
                  <a:cubicBezTo>
                    <a:pt x="17691" y="8461"/>
                    <a:pt x="18298" y="9556"/>
                    <a:pt x="18871" y="11115"/>
                  </a:cubicBezTo>
                  <a:cubicBezTo>
                    <a:pt x="19949" y="14135"/>
                    <a:pt x="19140" y="16457"/>
                    <a:pt x="17186" y="17950"/>
                  </a:cubicBezTo>
                  <a:cubicBezTo>
                    <a:pt x="17152" y="17983"/>
                    <a:pt x="17152" y="17983"/>
                    <a:pt x="17152" y="17983"/>
                  </a:cubicBezTo>
                  <a:cubicBezTo>
                    <a:pt x="17118" y="17983"/>
                    <a:pt x="17118" y="17983"/>
                    <a:pt x="17118" y="17983"/>
                  </a:cubicBezTo>
                  <a:cubicBezTo>
                    <a:pt x="16276" y="18415"/>
                    <a:pt x="15332" y="19808"/>
                    <a:pt x="10379" y="18614"/>
                  </a:cubicBezTo>
                  <a:cubicBezTo>
                    <a:pt x="5493" y="17419"/>
                    <a:pt x="2595" y="13836"/>
                    <a:pt x="1988" y="12641"/>
                  </a:cubicBezTo>
                  <a:cubicBezTo>
                    <a:pt x="1954" y="12542"/>
                    <a:pt x="1887" y="12442"/>
                    <a:pt x="1853" y="12376"/>
                  </a:cubicBezTo>
                  <a:cubicBezTo>
                    <a:pt x="1853" y="12376"/>
                    <a:pt x="1853" y="12376"/>
                    <a:pt x="1853" y="12376"/>
                  </a:cubicBezTo>
                  <a:cubicBezTo>
                    <a:pt x="1921" y="12575"/>
                    <a:pt x="1921" y="12841"/>
                    <a:pt x="1921" y="13139"/>
                  </a:cubicBezTo>
                  <a:cubicBezTo>
                    <a:pt x="1921" y="13239"/>
                    <a:pt x="1921" y="13239"/>
                    <a:pt x="1921" y="13239"/>
                  </a:cubicBezTo>
                  <a:cubicBezTo>
                    <a:pt x="1853" y="14002"/>
                    <a:pt x="1415" y="14533"/>
                    <a:pt x="1213" y="14566"/>
                  </a:cubicBezTo>
                  <a:cubicBezTo>
                    <a:pt x="1179" y="14566"/>
                    <a:pt x="1179" y="14566"/>
                    <a:pt x="1179" y="14566"/>
                  </a:cubicBezTo>
                  <a:cubicBezTo>
                    <a:pt x="1382" y="14831"/>
                    <a:pt x="1483" y="15196"/>
                    <a:pt x="1247" y="15561"/>
                  </a:cubicBezTo>
                  <a:cubicBezTo>
                    <a:pt x="1146" y="15727"/>
                    <a:pt x="1146" y="15727"/>
                    <a:pt x="1146" y="15727"/>
                  </a:cubicBezTo>
                  <a:cubicBezTo>
                    <a:pt x="842" y="16159"/>
                    <a:pt x="472" y="16524"/>
                    <a:pt x="0" y="16623"/>
                  </a:cubicBezTo>
                  <a:cubicBezTo>
                    <a:pt x="674" y="17353"/>
                    <a:pt x="1415" y="17851"/>
                    <a:pt x="2089" y="18182"/>
                  </a:cubicBezTo>
                  <a:cubicBezTo>
                    <a:pt x="4347" y="19178"/>
                    <a:pt x="7447" y="19974"/>
                    <a:pt x="11019" y="20771"/>
                  </a:cubicBezTo>
                  <a:cubicBezTo>
                    <a:pt x="14591" y="21600"/>
                    <a:pt x="16478" y="21003"/>
                    <a:pt x="18095" y="20273"/>
                  </a:cubicBezTo>
                  <a:cubicBezTo>
                    <a:pt x="20555" y="19178"/>
                    <a:pt x="21600" y="15661"/>
                    <a:pt x="19747" y="10518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12" name="Oval 131"/>
            <p:cNvSpPr/>
            <p:nvPr/>
          </p:nvSpPr>
          <p:spPr>
            <a:xfrm>
              <a:off x="621926" y="630632"/>
              <a:ext cx="517357" cy="78329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13" name="Freeform 132"/>
            <p:cNvSpPr/>
            <p:nvPr/>
          </p:nvSpPr>
          <p:spPr>
            <a:xfrm>
              <a:off x="2306082" y="2363075"/>
              <a:ext cx="319221" cy="7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50" extrusionOk="0">
                  <a:moveTo>
                    <a:pt x="0" y="0"/>
                  </a:moveTo>
                  <a:cubicBezTo>
                    <a:pt x="2757" y="8308"/>
                    <a:pt x="12868" y="21600"/>
                    <a:pt x="21600" y="14954"/>
                  </a:cubicBezTo>
                  <a:cubicBezTo>
                    <a:pt x="16085" y="21600"/>
                    <a:pt x="5974" y="2160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14" name="Freeform 133"/>
            <p:cNvSpPr/>
            <p:nvPr/>
          </p:nvSpPr>
          <p:spPr>
            <a:xfrm>
              <a:off x="766358" y="2294467"/>
              <a:ext cx="2595819" cy="265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7" h="21446" extrusionOk="0">
                  <a:moveTo>
                    <a:pt x="15300" y="4212"/>
                  </a:moveTo>
                  <a:cubicBezTo>
                    <a:pt x="15357" y="4212"/>
                    <a:pt x="15525" y="4508"/>
                    <a:pt x="15525" y="4656"/>
                  </a:cubicBezTo>
                  <a:cubicBezTo>
                    <a:pt x="15525" y="5544"/>
                    <a:pt x="15300" y="6925"/>
                    <a:pt x="15638" y="7517"/>
                  </a:cubicBezTo>
                  <a:cubicBezTo>
                    <a:pt x="15975" y="8256"/>
                    <a:pt x="15975" y="8700"/>
                    <a:pt x="16144" y="9292"/>
                  </a:cubicBezTo>
                  <a:cubicBezTo>
                    <a:pt x="16313" y="9884"/>
                    <a:pt x="16144" y="11511"/>
                    <a:pt x="16482" y="12201"/>
                  </a:cubicBezTo>
                  <a:cubicBezTo>
                    <a:pt x="16819" y="12941"/>
                    <a:pt x="16931" y="13286"/>
                    <a:pt x="17213" y="13681"/>
                  </a:cubicBezTo>
                  <a:cubicBezTo>
                    <a:pt x="17438" y="14075"/>
                    <a:pt x="17888" y="15555"/>
                    <a:pt x="18450" y="16147"/>
                  </a:cubicBezTo>
                  <a:cubicBezTo>
                    <a:pt x="19069" y="16788"/>
                    <a:pt x="19069" y="17281"/>
                    <a:pt x="19463" y="17577"/>
                  </a:cubicBezTo>
                  <a:cubicBezTo>
                    <a:pt x="19857" y="17922"/>
                    <a:pt x="19688" y="18267"/>
                    <a:pt x="19969" y="18563"/>
                  </a:cubicBezTo>
                  <a:cubicBezTo>
                    <a:pt x="20307" y="18859"/>
                    <a:pt x="20475" y="18908"/>
                    <a:pt x="20700" y="19106"/>
                  </a:cubicBezTo>
                  <a:cubicBezTo>
                    <a:pt x="20925" y="19352"/>
                    <a:pt x="21432" y="19796"/>
                    <a:pt x="21263" y="20141"/>
                  </a:cubicBezTo>
                  <a:cubicBezTo>
                    <a:pt x="21094" y="20486"/>
                    <a:pt x="21544" y="21325"/>
                    <a:pt x="21263" y="21423"/>
                  </a:cubicBezTo>
                  <a:cubicBezTo>
                    <a:pt x="20982" y="21522"/>
                    <a:pt x="21038" y="21275"/>
                    <a:pt x="20475" y="21127"/>
                  </a:cubicBezTo>
                  <a:cubicBezTo>
                    <a:pt x="19857" y="20980"/>
                    <a:pt x="19294" y="20684"/>
                    <a:pt x="19013" y="20782"/>
                  </a:cubicBezTo>
                  <a:cubicBezTo>
                    <a:pt x="18732" y="20881"/>
                    <a:pt x="17888" y="20585"/>
                    <a:pt x="17944" y="20289"/>
                  </a:cubicBezTo>
                  <a:cubicBezTo>
                    <a:pt x="18000" y="19944"/>
                    <a:pt x="17719" y="19796"/>
                    <a:pt x="17719" y="19796"/>
                  </a:cubicBezTo>
                  <a:cubicBezTo>
                    <a:pt x="17719" y="19796"/>
                    <a:pt x="17213" y="19500"/>
                    <a:pt x="16988" y="19500"/>
                  </a:cubicBezTo>
                  <a:cubicBezTo>
                    <a:pt x="16819" y="19500"/>
                    <a:pt x="16594" y="19352"/>
                    <a:pt x="16256" y="19451"/>
                  </a:cubicBezTo>
                  <a:cubicBezTo>
                    <a:pt x="15919" y="19549"/>
                    <a:pt x="15694" y="19895"/>
                    <a:pt x="15525" y="19845"/>
                  </a:cubicBezTo>
                  <a:cubicBezTo>
                    <a:pt x="15300" y="19796"/>
                    <a:pt x="15075" y="19747"/>
                    <a:pt x="14907" y="19549"/>
                  </a:cubicBezTo>
                  <a:cubicBezTo>
                    <a:pt x="14738" y="19352"/>
                    <a:pt x="14907" y="19155"/>
                    <a:pt x="14513" y="18958"/>
                  </a:cubicBezTo>
                  <a:cubicBezTo>
                    <a:pt x="14119" y="18711"/>
                    <a:pt x="14513" y="18317"/>
                    <a:pt x="13838" y="18415"/>
                  </a:cubicBezTo>
                  <a:cubicBezTo>
                    <a:pt x="13219" y="18514"/>
                    <a:pt x="13275" y="18859"/>
                    <a:pt x="12769" y="18366"/>
                  </a:cubicBezTo>
                  <a:cubicBezTo>
                    <a:pt x="12206" y="17873"/>
                    <a:pt x="12206" y="17577"/>
                    <a:pt x="12038" y="17429"/>
                  </a:cubicBezTo>
                  <a:cubicBezTo>
                    <a:pt x="11869" y="17281"/>
                    <a:pt x="12038" y="16936"/>
                    <a:pt x="11757" y="16738"/>
                  </a:cubicBezTo>
                  <a:cubicBezTo>
                    <a:pt x="11475" y="16541"/>
                    <a:pt x="11475" y="16147"/>
                    <a:pt x="11138" y="16147"/>
                  </a:cubicBezTo>
                  <a:cubicBezTo>
                    <a:pt x="10744" y="16147"/>
                    <a:pt x="10238" y="16097"/>
                    <a:pt x="10238" y="16097"/>
                  </a:cubicBezTo>
                  <a:cubicBezTo>
                    <a:pt x="10238" y="16097"/>
                    <a:pt x="10294" y="16097"/>
                    <a:pt x="9731" y="15949"/>
                  </a:cubicBezTo>
                  <a:cubicBezTo>
                    <a:pt x="9113" y="15752"/>
                    <a:pt x="9450" y="16295"/>
                    <a:pt x="9113" y="15752"/>
                  </a:cubicBezTo>
                  <a:cubicBezTo>
                    <a:pt x="8831" y="15160"/>
                    <a:pt x="9000" y="14618"/>
                    <a:pt x="8550" y="14618"/>
                  </a:cubicBezTo>
                  <a:cubicBezTo>
                    <a:pt x="8100" y="14618"/>
                    <a:pt x="7650" y="14667"/>
                    <a:pt x="7650" y="14667"/>
                  </a:cubicBezTo>
                  <a:cubicBezTo>
                    <a:pt x="7032" y="14470"/>
                    <a:pt x="7032" y="14470"/>
                    <a:pt x="7032" y="14470"/>
                  </a:cubicBezTo>
                  <a:cubicBezTo>
                    <a:pt x="7032" y="14470"/>
                    <a:pt x="6975" y="14223"/>
                    <a:pt x="6807" y="13977"/>
                  </a:cubicBezTo>
                  <a:cubicBezTo>
                    <a:pt x="6638" y="13730"/>
                    <a:pt x="6863" y="13632"/>
                    <a:pt x="6582" y="13237"/>
                  </a:cubicBezTo>
                  <a:cubicBezTo>
                    <a:pt x="6244" y="12892"/>
                    <a:pt x="6244" y="12744"/>
                    <a:pt x="5850" y="12497"/>
                  </a:cubicBezTo>
                  <a:cubicBezTo>
                    <a:pt x="5457" y="12251"/>
                    <a:pt x="5513" y="11906"/>
                    <a:pt x="5344" y="11758"/>
                  </a:cubicBezTo>
                  <a:cubicBezTo>
                    <a:pt x="5175" y="11610"/>
                    <a:pt x="5232" y="11462"/>
                    <a:pt x="5063" y="11215"/>
                  </a:cubicBezTo>
                  <a:cubicBezTo>
                    <a:pt x="4950" y="11067"/>
                    <a:pt x="4275" y="10623"/>
                    <a:pt x="4107" y="10278"/>
                  </a:cubicBezTo>
                  <a:cubicBezTo>
                    <a:pt x="3994" y="10032"/>
                    <a:pt x="4332" y="9785"/>
                    <a:pt x="4725" y="9834"/>
                  </a:cubicBezTo>
                  <a:cubicBezTo>
                    <a:pt x="6019" y="9884"/>
                    <a:pt x="7257" y="10771"/>
                    <a:pt x="8325" y="11215"/>
                  </a:cubicBezTo>
                  <a:cubicBezTo>
                    <a:pt x="8325" y="11215"/>
                    <a:pt x="7425" y="10426"/>
                    <a:pt x="5682" y="9588"/>
                  </a:cubicBezTo>
                  <a:cubicBezTo>
                    <a:pt x="3713" y="8651"/>
                    <a:pt x="3038" y="9341"/>
                    <a:pt x="2757" y="9243"/>
                  </a:cubicBezTo>
                  <a:cubicBezTo>
                    <a:pt x="2475" y="9144"/>
                    <a:pt x="2419" y="9045"/>
                    <a:pt x="2025" y="8651"/>
                  </a:cubicBezTo>
                  <a:cubicBezTo>
                    <a:pt x="1688" y="8306"/>
                    <a:pt x="1407" y="7862"/>
                    <a:pt x="1182" y="7517"/>
                  </a:cubicBezTo>
                  <a:cubicBezTo>
                    <a:pt x="957" y="7171"/>
                    <a:pt x="1125" y="7270"/>
                    <a:pt x="1013" y="6974"/>
                  </a:cubicBezTo>
                  <a:cubicBezTo>
                    <a:pt x="900" y="6727"/>
                    <a:pt x="957" y="6727"/>
                    <a:pt x="732" y="6432"/>
                  </a:cubicBezTo>
                  <a:cubicBezTo>
                    <a:pt x="450" y="6136"/>
                    <a:pt x="338" y="6136"/>
                    <a:pt x="338" y="5741"/>
                  </a:cubicBezTo>
                  <a:cubicBezTo>
                    <a:pt x="338" y="5347"/>
                    <a:pt x="507" y="5445"/>
                    <a:pt x="225" y="5149"/>
                  </a:cubicBezTo>
                  <a:cubicBezTo>
                    <a:pt x="-56" y="4804"/>
                    <a:pt x="113" y="4607"/>
                    <a:pt x="113" y="4311"/>
                  </a:cubicBezTo>
                  <a:cubicBezTo>
                    <a:pt x="113" y="4015"/>
                    <a:pt x="57" y="3867"/>
                    <a:pt x="0" y="3522"/>
                  </a:cubicBezTo>
                  <a:cubicBezTo>
                    <a:pt x="225" y="3029"/>
                    <a:pt x="338" y="2782"/>
                    <a:pt x="900" y="2486"/>
                  </a:cubicBezTo>
                  <a:cubicBezTo>
                    <a:pt x="1294" y="2338"/>
                    <a:pt x="2194" y="2190"/>
                    <a:pt x="2644" y="2092"/>
                  </a:cubicBezTo>
                  <a:cubicBezTo>
                    <a:pt x="3207" y="1993"/>
                    <a:pt x="4332" y="2043"/>
                    <a:pt x="4613" y="2141"/>
                  </a:cubicBezTo>
                  <a:cubicBezTo>
                    <a:pt x="5682" y="2486"/>
                    <a:pt x="5794" y="3719"/>
                    <a:pt x="6525" y="4360"/>
                  </a:cubicBezTo>
                  <a:cubicBezTo>
                    <a:pt x="6694" y="4558"/>
                    <a:pt x="6919" y="4607"/>
                    <a:pt x="7088" y="4854"/>
                  </a:cubicBezTo>
                  <a:cubicBezTo>
                    <a:pt x="7257" y="5051"/>
                    <a:pt x="7257" y="5297"/>
                    <a:pt x="7481" y="5495"/>
                  </a:cubicBezTo>
                  <a:cubicBezTo>
                    <a:pt x="7763" y="5790"/>
                    <a:pt x="8831" y="5790"/>
                    <a:pt x="8719" y="6284"/>
                  </a:cubicBezTo>
                  <a:cubicBezTo>
                    <a:pt x="8888" y="6826"/>
                    <a:pt x="8438" y="7566"/>
                    <a:pt x="8888" y="8601"/>
                  </a:cubicBezTo>
                  <a:cubicBezTo>
                    <a:pt x="9338" y="9686"/>
                    <a:pt x="10125" y="10081"/>
                    <a:pt x="10125" y="10081"/>
                  </a:cubicBezTo>
                  <a:cubicBezTo>
                    <a:pt x="9675" y="8848"/>
                    <a:pt x="8888" y="8207"/>
                    <a:pt x="9563" y="7418"/>
                  </a:cubicBezTo>
                  <a:cubicBezTo>
                    <a:pt x="10181" y="6678"/>
                    <a:pt x="10125" y="6432"/>
                    <a:pt x="10125" y="6432"/>
                  </a:cubicBezTo>
                  <a:cubicBezTo>
                    <a:pt x="10125" y="6284"/>
                    <a:pt x="10181" y="5938"/>
                    <a:pt x="10238" y="5790"/>
                  </a:cubicBezTo>
                  <a:cubicBezTo>
                    <a:pt x="10407" y="5593"/>
                    <a:pt x="10744" y="5643"/>
                    <a:pt x="10913" y="5445"/>
                  </a:cubicBezTo>
                  <a:cubicBezTo>
                    <a:pt x="11194" y="5051"/>
                    <a:pt x="10857" y="4706"/>
                    <a:pt x="11306" y="4360"/>
                  </a:cubicBezTo>
                  <a:cubicBezTo>
                    <a:pt x="11250" y="4410"/>
                    <a:pt x="11250" y="4410"/>
                    <a:pt x="11250" y="4410"/>
                  </a:cubicBezTo>
                  <a:cubicBezTo>
                    <a:pt x="11925" y="4114"/>
                    <a:pt x="13444" y="3423"/>
                    <a:pt x="13444" y="2930"/>
                  </a:cubicBezTo>
                  <a:cubicBezTo>
                    <a:pt x="13050" y="3670"/>
                    <a:pt x="11925" y="3522"/>
                    <a:pt x="11644" y="3275"/>
                  </a:cubicBezTo>
                  <a:cubicBezTo>
                    <a:pt x="11475" y="3226"/>
                    <a:pt x="11700" y="2930"/>
                    <a:pt x="11700" y="2930"/>
                  </a:cubicBezTo>
                  <a:cubicBezTo>
                    <a:pt x="11588" y="2782"/>
                    <a:pt x="11869" y="2634"/>
                    <a:pt x="11813" y="2536"/>
                  </a:cubicBezTo>
                  <a:cubicBezTo>
                    <a:pt x="11757" y="2388"/>
                    <a:pt x="11757" y="2190"/>
                    <a:pt x="11757" y="1944"/>
                  </a:cubicBezTo>
                  <a:cubicBezTo>
                    <a:pt x="11813" y="1303"/>
                    <a:pt x="11925" y="563"/>
                    <a:pt x="12038" y="267"/>
                  </a:cubicBezTo>
                  <a:cubicBezTo>
                    <a:pt x="12600" y="21"/>
                    <a:pt x="13331" y="-78"/>
                    <a:pt x="14119" y="70"/>
                  </a:cubicBezTo>
                  <a:cubicBezTo>
                    <a:pt x="14850" y="169"/>
                    <a:pt x="15413" y="464"/>
                    <a:pt x="15806" y="859"/>
                  </a:cubicBezTo>
                  <a:cubicBezTo>
                    <a:pt x="15750" y="1155"/>
                    <a:pt x="15694" y="1549"/>
                    <a:pt x="15694" y="2043"/>
                  </a:cubicBezTo>
                  <a:cubicBezTo>
                    <a:pt x="15525" y="2141"/>
                    <a:pt x="15806" y="2437"/>
                    <a:pt x="15694" y="2634"/>
                  </a:cubicBezTo>
                  <a:cubicBezTo>
                    <a:pt x="15581" y="2881"/>
                    <a:pt x="15750" y="2881"/>
                    <a:pt x="15694" y="3325"/>
                  </a:cubicBezTo>
                  <a:cubicBezTo>
                    <a:pt x="15638" y="3769"/>
                    <a:pt x="15357" y="3670"/>
                    <a:pt x="15300" y="3670"/>
                  </a:cubicBezTo>
                  <a:cubicBezTo>
                    <a:pt x="14681" y="3621"/>
                    <a:pt x="13782" y="3522"/>
                    <a:pt x="13556" y="2930"/>
                  </a:cubicBezTo>
                  <a:cubicBezTo>
                    <a:pt x="13500" y="3571"/>
                    <a:pt x="14400" y="4015"/>
                    <a:pt x="15300" y="4212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15" name="Freeform 134"/>
            <p:cNvSpPr/>
            <p:nvPr/>
          </p:nvSpPr>
          <p:spPr>
            <a:xfrm>
              <a:off x="662516" y="2155965"/>
              <a:ext cx="4092607" cy="3041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0665" extrusionOk="0">
                  <a:moveTo>
                    <a:pt x="11257" y="174"/>
                  </a:moveTo>
                  <a:cubicBezTo>
                    <a:pt x="11467" y="91"/>
                    <a:pt x="11467" y="91"/>
                    <a:pt x="11467" y="91"/>
                  </a:cubicBezTo>
                  <a:cubicBezTo>
                    <a:pt x="11467" y="91"/>
                    <a:pt x="11607" y="91"/>
                    <a:pt x="11677" y="8"/>
                  </a:cubicBezTo>
                  <a:cubicBezTo>
                    <a:pt x="11747" y="-33"/>
                    <a:pt x="11851" y="91"/>
                    <a:pt x="11921" y="50"/>
                  </a:cubicBezTo>
                  <a:cubicBezTo>
                    <a:pt x="11991" y="8"/>
                    <a:pt x="12166" y="216"/>
                    <a:pt x="12306" y="174"/>
                  </a:cubicBezTo>
                  <a:cubicBezTo>
                    <a:pt x="12481" y="174"/>
                    <a:pt x="12481" y="257"/>
                    <a:pt x="12585" y="174"/>
                  </a:cubicBezTo>
                  <a:cubicBezTo>
                    <a:pt x="12655" y="91"/>
                    <a:pt x="13005" y="423"/>
                    <a:pt x="13005" y="423"/>
                  </a:cubicBezTo>
                  <a:cubicBezTo>
                    <a:pt x="13005" y="423"/>
                    <a:pt x="13424" y="547"/>
                    <a:pt x="13494" y="506"/>
                  </a:cubicBezTo>
                  <a:cubicBezTo>
                    <a:pt x="13564" y="423"/>
                    <a:pt x="13914" y="589"/>
                    <a:pt x="13983" y="547"/>
                  </a:cubicBezTo>
                  <a:cubicBezTo>
                    <a:pt x="14088" y="506"/>
                    <a:pt x="14263" y="755"/>
                    <a:pt x="14333" y="713"/>
                  </a:cubicBezTo>
                  <a:cubicBezTo>
                    <a:pt x="14403" y="672"/>
                    <a:pt x="14648" y="838"/>
                    <a:pt x="14822" y="838"/>
                  </a:cubicBezTo>
                  <a:cubicBezTo>
                    <a:pt x="14962" y="796"/>
                    <a:pt x="15312" y="1252"/>
                    <a:pt x="15416" y="1252"/>
                  </a:cubicBezTo>
                  <a:cubicBezTo>
                    <a:pt x="15521" y="1252"/>
                    <a:pt x="15591" y="1418"/>
                    <a:pt x="15696" y="1377"/>
                  </a:cubicBezTo>
                  <a:cubicBezTo>
                    <a:pt x="15801" y="1335"/>
                    <a:pt x="15766" y="1584"/>
                    <a:pt x="15906" y="1708"/>
                  </a:cubicBezTo>
                  <a:cubicBezTo>
                    <a:pt x="16046" y="1791"/>
                    <a:pt x="16046" y="2081"/>
                    <a:pt x="16150" y="2164"/>
                  </a:cubicBezTo>
                  <a:cubicBezTo>
                    <a:pt x="16255" y="2247"/>
                    <a:pt x="16395" y="2496"/>
                    <a:pt x="16465" y="2828"/>
                  </a:cubicBezTo>
                  <a:cubicBezTo>
                    <a:pt x="16570" y="3159"/>
                    <a:pt x="16675" y="3988"/>
                    <a:pt x="16500" y="4196"/>
                  </a:cubicBezTo>
                  <a:cubicBezTo>
                    <a:pt x="16465" y="4196"/>
                    <a:pt x="16430" y="4237"/>
                    <a:pt x="16395" y="4279"/>
                  </a:cubicBezTo>
                  <a:cubicBezTo>
                    <a:pt x="15556" y="4984"/>
                    <a:pt x="15871" y="6725"/>
                    <a:pt x="16255" y="7512"/>
                  </a:cubicBezTo>
                  <a:cubicBezTo>
                    <a:pt x="15731" y="5979"/>
                    <a:pt x="16395" y="5108"/>
                    <a:pt x="16500" y="5066"/>
                  </a:cubicBezTo>
                  <a:cubicBezTo>
                    <a:pt x="16605" y="5025"/>
                    <a:pt x="16745" y="4901"/>
                    <a:pt x="16884" y="4901"/>
                  </a:cubicBezTo>
                  <a:cubicBezTo>
                    <a:pt x="16989" y="4901"/>
                    <a:pt x="17164" y="5108"/>
                    <a:pt x="17164" y="5108"/>
                  </a:cubicBezTo>
                  <a:cubicBezTo>
                    <a:pt x="17164" y="5108"/>
                    <a:pt x="17234" y="5440"/>
                    <a:pt x="17304" y="5647"/>
                  </a:cubicBezTo>
                  <a:cubicBezTo>
                    <a:pt x="17374" y="5896"/>
                    <a:pt x="17269" y="6891"/>
                    <a:pt x="17304" y="7139"/>
                  </a:cubicBezTo>
                  <a:cubicBezTo>
                    <a:pt x="17339" y="7388"/>
                    <a:pt x="17199" y="7678"/>
                    <a:pt x="17374" y="7927"/>
                  </a:cubicBezTo>
                  <a:cubicBezTo>
                    <a:pt x="17549" y="8134"/>
                    <a:pt x="17339" y="8259"/>
                    <a:pt x="17409" y="8425"/>
                  </a:cubicBezTo>
                  <a:cubicBezTo>
                    <a:pt x="17479" y="8590"/>
                    <a:pt x="17479" y="8798"/>
                    <a:pt x="17479" y="9005"/>
                  </a:cubicBezTo>
                  <a:cubicBezTo>
                    <a:pt x="17479" y="9212"/>
                    <a:pt x="17339" y="9461"/>
                    <a:pt x="17583" y="9917"/>
                  </a:cubicBezTo>
                  <a:cubicBezTo>
                    <a:pt x="17863" y="10373"/>
                    <a:pt x="17549" y="10290"/>
                    <a:pt x="17618" y="10622"/>
                  </a:cubicBezTo>
                  <a:cubicBezTo>
                    <a:pt x="17688" y="10912"/>
                    <a:pt x="17514" y="10954"/>
                    <a:pt x="17514" y="10954"/>
                  </a:cubicBezTo>
                  <a:cubicBezTo>
                    <a:pt x="17514" y="10954"/>
                    <a:pt x="17269" y="11119"/>
                    <a:pt x="17094" y="10871"/>
                  </a:cubicBezTo>
                  <a:cubicBezTo>
                    <a:pt x="16919" y="10663"/>
                    <a:pt x="16884" y="11161"/>
                    <a:pt x="16850" y="11368"/>
                  </a:cubicBezTo>
                  <a:cubicBezTo>
                    <a:pt x="16815" y="11575"/>
                    <a:pt x="16954" y="11575"/>
                    <a:pt x="17304" y="11949"/>
                  </a:cubicBezTo>
                  <a:cubicBezTo>
                    <a:pt x="17653" y="12280"/>
                    <a:pt x="17374" y="12114"/>
                    <a:pt x="17514" y="12529"/>
                  </a:cubicBezTo>
                  <a:cubicBezTo>
                    <a:pt x="17653" y="12944"/>
                    <a:pt x="17653" y="12902"/>
                    <a:pt x="17688" y="13234"/>
                  </a:cubicBezTo>
                  <a:cubicBezTo>
                    <a:pt x="17758" y="13607"/>
                    <a:pt x="17653" y="13565"/>
                    <a:pt x="17583" y="13690"/>
                  </a:cubicBezTo>
                  <a:cubicBezTo>
                    <a:pt x="17514" y="13814"/>
                    <a:pt x="17479" y="13856"/>
                    <a:pt x="17339" y="13648"/>
                  </a:cubicBezTo>
                  <a:cubicBezTo>
                    <a:pt x="17199" y="13441"/>
                    <a:pt x="17304" y="13234"/>
                    <a:pt x="17094" y="12985"/>
                  </a:cubicBezTo>
                  <a:cubicBezTo>
                    <a:pt x="16884" y="12695"/>
                    <a:pt x="16954" y="13151"/>
                    <a:pt x="16850" y="13400"/>
                  </a:cubicBezTo>
                  <a:cubicBezTo>
                    <a:pt x="16710" y="13690"/>
                    <a:pt x="16954" y="13939"/>
                    <a:pt x="17094" y="14478"/>
                  </a:cubicBezTo>
                  <a:cubicBezTo>
                    <a:pt x="17234" y="14975"/>
                    <a:pt x="17129" y="14975"/>
                    <a:pt x="17164" y="15390"/>
                  </a:cubicBezTo>
                  <a:cubicBezTo>
                    <a:pt x="17199" y="15763"/>
                    <a:pt x="17059" y="15887"/>
                    <a:pt x="16954" y="16177"/>
                  </a:cubicBezTo>
                  <a:cubicBezTo>
                    <a:pt x="16850" y="16468"/>
                    <a:pt x="16675" y="16550"/>
                    <a:pt x="16360" y="16633"/>
                  </a:cubicBezTo>
                  <a:cubicBezTo>
                    <a:pt x="16011" y="16675"/>
                    <a:pt x="15451" y="16468"/>
                    <a:pt x="15347" y="16094"/>
                  </a:cubicBezTo>
                  <a:cubicBezTo>
                    <a:pt x="15242" y="15721"/>
                    <a:pt x="15242" y="16012"/>
                    <a:pt x="14962" y="15473"/>
                  </a:cubicBezTo>
                  <a:cubicBezTo>
                    <a:pt x="14648" y="14892"/>
                    <a:pt x="14578" y="15099"/>
                    <a:pt x="14438" y="14560"/>
                  </a:cubicBezTo>
                  <a:cubicBezTo>
                    <a:pt x="14298" y="14063"/>
                    <a:pt x="14193" y="13441"/>
                    <a:pt x="13879" y="13027"/>
                  </a:cubicBezTo>
                  <a:cubicBezTo>
                    <a:pt x="13599" y="12570"/>
                    <a:pt x="13634" y="12529"/>
                    <a:pt x="13529" y="12114"/>
                  </a:cubicBezTo>
                  <a:cubicBezTo>
                    <a:pt x="13424" y="11741"/>
                    <a:pt x="13389" y="11534"/>
                    <a:pt x="13110" y="10871"/>
                  </a:cubicBezTo>
                  <a:cubicBezTo>
                    <a:pt x="12795" y="10249"/>
                    <a:pt x="12900" y="10290"/>
                    <a:pt x="12795" y="9751"/>
                  </a:cubicBezTo>
                  <a:cubicBezTo>
                    <a:pt x="12690" y="9254"/>
                    <a:pt x="11991" y="8300"/>
                    <a:pt x="11956" y="7761"/>
                  </a:cubicBezTo>
                  <a:cubicBezTo>
                    <a:pt x="11921" y="7181"/>
                    <a:pt x="11712" y="7388"/>
                    <a:pt x="11572" y="6642"/>
                  </a:cubicBezTo>
                  <a:cubicBezTo>
                    <a:pt x="11432" y="5854"/>
                    <a:pt x="10733" y="5398"/>
                    <a:pt x="10803" y="4486"/>
                  </a:cubicBezTo>
                  <a:cubicBezTo>
                    <a:pt x="11292" y="4279"/>
                    <a:pt x="11572" y="3864"/>
                    <a:pt x="11572" y="3159"/>
                  </a:cubicBezTo>
                  <a:cubicBezTo>
                    <a:pt x="11502" y="3781"/>
                    <a:pt x="11222" y="3947"/>
                    <a:pt x="10803" y="3988"/>
                  </a:cubicBezTo>
                  <a:cubicBezTo>
                    <a:pt x="10803" y="3947"/>
                    <a:pt x="10803" y="3947"/>
                    <a:pt x="10803" y="3947"/>
                  </a:cubicBezTo>
                  <a:cubicBezTo>
                    <a:pt x="10768" y="3076"/>
                    <a:pt x="10838" y="2040"/>
                    <a:pt x="10908" y="1625"/>
                  </a:cubicBezTo>
                  <a:cubicBezTo>
                    <a:pt x="10908" y="1542"/>
                    <a:pt x="10908" y="1460"/>
                    <a:pt x="10873" y="1418"/>
                  </a:cubicBezTo>
                  <a:cubicBezTo>
                    <a:pt x="10558" y="921"/>
                    <a:pt x="10034" y="547"/>
                    <a:pt x="9405" y="423"/>
                  </a:cubicBezTo>
                  <a:cubicBezTo>
                    <a:pt x="8741" y="257"/>
                    <a:pt x="8077" y="382"/>
                    <a:pt x="7657" y="713"/>
                  </a:cubicBezTo>
                  <a:cubicBezTo>
                    <a:pt x="7622" y="755"/>
                    <a:pt x="7587" y="796"/>
                    <a:pt x="7552" y="838"/>
                  </a:cubicBezTo>
                  <a:cubicBezTo>
                    <a:pt x="7448" y="1045"/>
                    <a:pt x="7483" y="1667"/>
                    <a:pt x="7378" y="2662"/>
                  </a:cubicBezTo>
                  <a:cubicBezTo>
                    <a:pt x="7273" y="3450"/>
                    <a:pt x="7343" y="4735"/>
                    <a:pt x="6818" y="5066"/>
                  </a:cubicBezTo>
                  <a:cubicBezTo>
                    <a:pt x="6329" y="5357"/>
                    <a:pt x="4896" y="4030"/>
                    <a:pt x="4232" y="2828"/>
                  </a:cubicBezTo>
                  <a:cubicBezTo>
                    <a:pt x="4197" y="2786"/>
                    <a:pt x="4197" y="2786"/>
                    <a:pt x="4197" y="2786"/>
                  </a:cubicBezTo>
                  <a:cubicBezTo>
                    <a:pt x="3323" y="1750"/>
                    <a:pt x="2939" y="1708"/>
                    <a:pt x="1960" y="2040"/>
                  </a:cubicBezTo>
                  <a:cubicBezTo>
                    <a:pt x="807" y="2372"/>
                    <a:pt x="178" y="2993"/>
                    <a:pt x="3" y="3864"/>
                  </a:cubicBezTo>
                  <a:cubicBezTo>
                    <a:pt x="3" y="3906"/>
                    <a:pt x="3" y="3906"/>
                    <a:pt x="3" y="3906"/>
                  </a:cubicBezTo>
                  <a:cubicBezTo>
                    <a:pt x="-67" y="5564"/>
                    <a:pt x="1051" y="9337"/>
                    <a:pt x="2345" y="10290"/>
                  </a:cubicBezTo>
                  <a:cubicBezTo>
                    <a:pt x="3498" y="11119"/>
                    <a:pt x="2380" y="11451"/>
                    <a:pt x="2904" y="12612"/>
                  </a:cubicBezTo>
                  <a:cubicBezTo>
                    <a:pt x="3533" y="14104"/>
                    <a:pt x="6539" y="18582"/>
                    <a:pt x="11607" y="20074"/>
                  </a:cubicBezTo>
                  <a:cubicBezTo>
                    <a:pt x="16745" y="21567"/>
                    <a:pt x="17723" y="19826"/>
                    <a:pt x="18597" y="19287"/>
                  </a:cubicBezTo>
                  <a:cubicBezTo>
                    <a:pt x="18632" y="19287"/>
                    <a:pt x="18632" y="19287"/>
                    <a:pt x="18632" y="19287"/>
                  </a:cubicBezTo>
                  <a:cubicBezTo>
                    <a:pt x="18632" y="19287"/>
                    <a:pt x="18632" y="19287"/>
                    <a:pt x="18667" y="19245"/>
                  </a:cubicBezTo>
                  <a:cubicBezTo>
                    <a:pt x="20694" y="17380"/>
                    <a:pt x="21533" y="14478"/>
                    <a:pt x="20415" y="10705"/>
                  </a:cubicBezTo>
                  <a:cubicBezTo>
                    <a:pt x="19820" y="8756"/>
                    <a:pt x="19191" y="7388"/>
                    <a:pt x="18702" y="6186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16" name="Freeform 135"/>
            <p:cNvSpPr/>
            <p:nvPr/>
          </p:nvSpPr>
          <p:spPr>
            <a:xfrm>
              <a:off x="1997871" y="2206272"/>
              <a:ext cx="792545" cy="69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4" extrusionOk="0">
                  <a:moveTo>
                    <a:pt x="21600" y="4798"/>
                  </a:moveTo>
                  <a:cubicBezTo>
                    <a:pt x="19924" y="2563"/>
                    <a:pt x="17131" y="887"/>
                    <a:pt x="13779" y="329"/>
                  </a:cubicBezTo>
                  <a:cubicBezTo>
                    <a:pt x="10241" y="-416"/>
                    <a:pt x="6703" y="143"/>
                    <a:pt x="4469" y="1632"/>
                  </a:cubicBezTo>
                  <a:cubicBezTo>
                    <a:pt x="4283" y="1818"/>
                    <a:pt x="4097" y="2005"/>
                    <a:pt x="3910" y="2191"/>
                  </a:cubicBezTo>
                  <a:cubicBezTo>
                    <a:pt x="3352" y="3122"/>
                    <a:pt x="3538" y="5915"/>
                    <a:pt x="2979" y="10384"/>
                  </a:cubicBezTo>
                  <a:cubicBezTo>
                    <a:pt x="2421" y="13922"/>
                    <a:pt x="2793" y="19694"/>
                    <a:pt x="0" y="21184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17" name="Freeform 136"/>
            <p:cNvSpPr/>
            <p:nvPr/>
          </p:nvSpPr>
          <p:spPr>
            <a:xfrm>
              <a:off x="2955528" y="1685764"/>
              <a:ext cx="1287885" cy="1078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53" y="9695"/>
                  </a:moveTo>
                  <a:cubicBezTo>
                    <a:pt x="17234" y="13255"/>
                    <a:pt x="19877" y="17305"/>
                    <a:pt x="19187" y="20864"/>
                  </a:cubicBezTo>
                  <a:cubicBezTo>
                    <a:pt x="19187" y="21477"/>
                    <a:pt x="19187" y="21477"/>
                    <a:pt x="19187" y="21477"/>
                  </a:cubicBezTo>
                  <a:cubicBezTo>
                    <a:pt x="19187" y="21600"/>
                    <a:pt x="19187" y="21600"/>
                    <a:pt x="19187" y="21600"/>
                  </a:cubicBezTo>
                  <a:cubicBezTo>
                    <a:pt x="20451" y="20986"/>
                    <a:pt x="21026" y="20005"/>
                    <a:pt x="21600" y="18041"/>
                  </a:cubicBezTo>
                  <a:cubicBezTo>
                    <a:pt x="20796" y="15218"/>
                    <a:pt x="18957" y="9327"/>
                    <a:pt x="13557" y="5155"/>
                  </a:cubicBezTo>
                  <a:cubicBezTo>
                    <a:pt x="7698" y="614"/>
                    <a:pt x="3447" y="0"/>
                    <a:pt x="3447" y="0"/>
                  </a:cubicBezTo>
                  <a:cubicBezTo>
                    <a:pt x="3447" y="0"/>
                    <a:pt x="3447" y="0"/>
                    <a:pt x="3447" y="0"/>
                  </a:cubicBezTo>
                  <a:cubicBezTo>
                    <a:pt x="2183" y="1227"/>
                    <a:pt x="919" y="3068"/>
                    <a:pt x="0" y="5645"/>
                  </a:cubicBezTo>
                  <a:cubicBezTo>
                    <a:pt x="115" y="5645"/>
                    <a:pt x="115" y="5645"/>
                    <a:pt x="115" y="5645"/>
                  </a:cubicBezTo>
                  <a:cubicBezTo>
                    <a:pt x="1838" y="5400"/>
                    <a:pt x="7238" y="5523"/>
                    <a:pt x="12753" y="9695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18" name="Freeform 137"/>
            <p:cNvSpPr/>
            <p:nvPr/>
          </p:nvSpPr>
          <p:spPr>
            <a:xfrm>
              <a:off x="3175679" y="1542929"/>
              <a:ext cx="396273" cy="271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8" y="21600"/>
                  </a:moveTo>
                  <a:cubicBezTo>
                    <a:pt x="19738" y="21600"/>
                    <a:pt x="19738" y="21600"/>
                    <a:pt x="19738" y="21600"/>
                  </a:cubicBezTo>
                  <a:cubicBezTo>
                    <a:pt x="20110" y="16800"/>
                    <a:pt x="21228" y="4800"/>
                    <a:pt x="21600" y="0"/>
                  </a:cubicBezTo>
                  <a:cubicBezTo>
                    <a:pt x="13779" y="480"/>
                    <a:pt x="6331" y="3360"/>
                    <a:pt x="0" y="11040"/>
                  </a:cubicBezTo>
                  <a:cubicBezTo>
                    <a:pt x="0" y="11520"/>
                    <a:pt x="0" y="11520"/>
                    <a:pt x="0" y="11520"/>
                  </a:cubicBezTo>
                  <a:cubicBezTo>
                    <a:pt x="1862" y="12000"/>
                    <a:pt x="9310" y="14400"/>
                    <a:pt x="19738" y="2160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19" name="Freeform 138"/>
            <p:cNvSpPr/>
            <p:nvPr/>
          </p:nvSpPr>
          <p:spPr>
            <a:xfrm>
              <a:off x="990680" y="4266817"/>
              <a:ext cx="77053" cy="100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94" extrusionOk="0">
                  <a:moveTo>
                    <a:pt x="0" y="10329"/>
                  </a:moveTo>
                  <a:cubicBezTo>
                    <a:pt x="3927" y="5247"/>
                    <a:pt x="11782" y="-1106"/>
                    <a:pt x="21600" y="165"/>
                  </a:cubicBezTo>
                  <a:cubicBezTo>
                    <a:pt x="19636" y="7788"/>
                    <a:pt x="9818" y="15412"/>
                    <a:pt x="9818" y="20494"/>
                  </a:cubicBezTo>
                </a:path>
              </a:pathLst>
            </a:custGeom>
            <a:noFill/>
            <a:ln w="12700" cap="flat">
              <a:solidFill>
                <a:srgbClr val="F5BAC3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20" name="Freeform 139"/>
            <p:cNvSpPr/>
            <p:nvPr/>
          </p:nvSpPr>
          <p:spPr>
            <a:xfrm>
              <a:off x="1535553" y="3261549"/>
              <a:ext cx="847583" cy="939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13" y="16410"/>
                  </a:moveTo>
                  <a:cubicBezTo>
                    <a:pt x="17071" y="14306"/>
                    <a:pt x="14981" y="11922"/>
                    <a:pt x="12542" y="9538"/>
                  </a:cubicBezTo>
                  <a:cubicBezTo>
                    <a:pt x="10974" y="7995"/>
                    <a:pt x="9232" y="6592"/>
                    <a:pt x="7316" y="4909"/>
                  </a:cubicBezTo>
                  <a:cubicBezTo>
                    <a:pt x="5574" y="3366"/>
                    <a:pt x="3658" y="1683"/>
                    <a:pt x="1916" y="0"/>
                  </a:cubicBezTo>
                  <a:cubicBezTo>
                    <a:pt x="0" y="1262"/>
                    <a:pt x="0" y="1262"/>
                    <a:pt x="0" y="1262"/>
                  </a:cubicBezTo>
                  <a:cubicBezTo>
                    <a:pt x="1742" y="3086"/>
                    <a:pt x="3658" y="4629"/>
                    <a:pt x="5400" y="6312"/>
                  </a:cubicBezTo>
                  <a:cubicBezTo>
                    <a:pt x="7316" y="7855"/>
                    <a:pt x="9058" y="9397"/>
                    <a:pt x="10452" y="10940"/>
                  </a:cubicBezTo>
                  <a:cubicBezTo>
                    <a:pt x="13065" y="13184"/>
                    <a:pt x="14981" y="15429"/>
                    <a:pt x="16723" y="17532"/>
                  </a:cubicBezTo>
                  <a:cubicBezTo>
                    <a:pt x="16723" y="17532"/>
                    <a:pt x="16723" y="17532"/>
                    <a:pt x="16723" y="17532"/>
                  </a:cubicBezTo>
                  <a:cubicBezTo>
                    <a:pt x="14284" y="18795"/>
                    <a:pt x="14284" y="18795"/>
                    <a:pt x="14284" y="18795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077" y="15148"/>
                    <a:pt x="21077" y="15148"/>
                    <a:pt x="21077" y="15148"/>
                  </a:cubicBezTo>
                  <a:cubicBezTo>
                    <a:pt x="18639" y="16410"/>
                    <a:pt x="18639" y="16410"/>
                    <a:pt x="18639" y="16410"/>
                  </a:cubicBezTo>
                  <a:lnTo>
                    <a:pt x="18813" y="16410"/>
                  </a:lnTo>
                  <a:close/>
                </a:path>
              </a:pathLst>
            </a:custGeom>
            <a:solidFill>
              <a:srgbClr val="0B4D9F"/>
            </a:solidFill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21" name="Freeform 140"/>
            <p:cNvSpPr/>
            <p:nvPr/>
          </p:nvSpPr>
          <p:spPr>
            <a:xfrm>
              <a:off x="3527921" y="2994311"/>
              <a:ext cx="324724" cy="810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3" y="15266"/>
                  </a:moveTo>
                  <a:cubicBezTo>
                    <a:pt x="460" y="15753"/>
                    <a:pt x="460" y="15753"/>
                    <a:pt x="460" y="15753"/>
                  </a:cubicBezTo>
                  <a:cubicBezTo>
                    <a:pt x="14247" y="21600"/>
                    <a:pt x="14247" y="21600"/>
                    <a:pt x="14247" y="21600"/>
                  </a:cubicBezTo>
                  <a:cubicBezTo>
                    <a:pt x="21600" y="14454"/>
                    <a:pt x="21600" y="14454"/>
                    <a:pt x="21600" y="14454"/>
                  </a:cubicBezTo>
                  <a:cubicBezTo>
                    <a:pt x="14706" y="14941"/>
                    <a:pt x="14706" y="14941"/>
                    <a:pt x="14706" y="14941"/>
                  </a:cubicBezTo>
                  <a:cubicBezTo>
                    <a:pt x="14706" y="14941"/>
                    <a:pt x="14706" y="14941"/>
                    <a:pt x="14706" y="14941"/>
                  </a:cubicBezTo>
                  <a:cubicBezTo>
                    <a:pt x="13787" y="13155"/>
                    <a:pt x="12409" y="11368"/>
                    <a:pt x="11489" y="9257"/>
                  </a:cubicBezTo>
                  <a:cubicBezTo>
                    <a:pt x="8732" y="5197"/>
                    <a:pt x="6894" y="1624"/>
                    <a:pt x="6434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949"/>
                    <a:pt x="2298" y="5359"/>
                    <a:pt x="4596" y="9744"/>
                  </a:cubicBezTo>
                  <a:cubicBezTo>
                    <a:pt x="5974" y="11531"/>
                    <a:pt x="6894" y="13480"/>
                    <a:pt x="7813" y="15266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</p:grpSp>
      <p:grpSp>
        <p:nvGrpSpPr>
          <p:cNvPr id="568" name="Group 141"/>
          <p:cNvGrpSpPr/>
          <p:nvPr/>
        </p:nvGrpSpPr>
        <p:grpSpPr>
          <a:xfrm>
            <a:off x="1949053" y="1538288"/>
            <a:ext cx="1920478" cy="2321719"/>
            <a:chOff x="0" y="0"/>
            <a:chExt cx="5121273" cy="6191249"/>
          </a:xfrm>
        </p:grpSpPr>
        <p:sp>
          <p:nvSpPr>
            <p:cNvPr id="423" name="Freeform 142"/>
            <p:cNvSpPr/>
            <p:nvPr/>
          </p:nvSpPr>
          <p:spPr>
            <a:xfrm>
              <a:off x="3200154" y="5806301"/>
              <a:ext cx="806460" cy="38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29" y="3086"/>
                  </a:moveTo>
                  <a:cubicBezTo>
                    <a:pt x="4629" y="2057"/>
                    <a:pt x="2400" y="1029"/>
                    <a:pt x="0" y="0"/>
                  </a:cubicBezTo>
                  <a:cubicBezTo>
                    <a:pt x="0" y="16114"/>
                    <a:pt x="0" y="16114"/>
                    <a:pt x="0" y="16114"/>
                  </a:cubicBezTo>
                  <a:cubicBezTo>
                    <a:pt x="0" y="16457"/>
                    <a:pt x="0" y="17486"/>
                    <a:pt x="171" y="17829"/>
                  </a:cubicBezTo>
                  <a:cubicBezTo>
                    <a:pt x="1029" y="19886"/>
                    <a:pt x="5486" y="21600"/>
                    <a:pt x="10800" y="21600"/>
                  </a:cubicBezTo>
                  <a:cubicBezTo>
                    <a:pt x="15771" y="21600"/>
                    <a:pt x="19886" y="19886"/>
                    <a:pt x="21086" y="18171"/>
                  </a:cubicBezTo>
                  <a:cubicBezTo>
                    <a:pt x="21257" y="17829"/>
                    <a:pt x="21600" y="17143"/>
                    <a:pt x="21600" y="17143"/>
                  </a:cubicBezTo>
                  <a:cubicBezTo>
                    <a:pt x="21600" y="7200"/>
                    <a:pt x="21600" y="7200"/>
                    <a:pt x="21600" y="7200"/>
                  </a:cubicBezTo>
                  <a:cubicBezTo>
                    <a:pt x="17314" y="6857"/>
                    <a:pt x="12514" y="5829"/>
                    <a:pt x="7029" y="3086"/>
                  </a:cubicBezTo>
                  <a:close/>
                </a:path>
              </a:pathLst>
            </a:custGeom>
            <a:solidFill>
              <a:srgbClr val="F793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24" name="Freeform 143"/>
            <p:cNvSpPr/>
            <p:nvPr/>
          </p:nvSpPr>
          <p:spPr>
            <a:xfrm>
              <a:off x="3200154" y="5806301"/>
              <a:ext cx="806460" cy="38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29" y="3086"/>
                  </a:moveTo>
                  <a:cubicBezTo>
                    <a:pt x="4629" y="2057"/>
                    <a:pt x="2400" y="1029"/>
                    <a:pt x="0" y="0"/>
                  </a:cubicBezTo>
                  <a:cubicBezTo>
                    <a:pt x="0" y="16114"/>
                    <a:pt x="0" y="16114"/>
                    <a:pt x="0" y="16114"/>
                  </a:cubicBezTo>
                  <a:cubicBezTo>
                    <a:pt x="0" y="16457"/>
                    <a:pt x="0" y="17486"/>
                    <a:pt x="171" y="17829"/>
                  </a:cubicBezTo>
                  <a:cubicBezTo>
                    <a:pt x="1029" y="19886"/>
                    <a:pt x="5486" y="21600"/>
                    <a:pt x="10800" y="21600"/>
                  </a:cubicBezTo>
                  <a:cubicBezTo>
                    <a:pt x="15771" y="21600"/>
                    <a:pt x="19886" y="19886"/>
                    <a:pt x="21086" y="18171"/>
                  </a:cubicBezTo>
                  <a:cubicBezTo>
                    <a:pt x="21257" y="17829"/>
                    <a:pt x="21600" y="17143"/>
                    <a:pt x="21600" y="17143"/>
                  </a:cubicBezTo>
                  <a:cubicBezTo>
                    <a:pt x="21600" y="7200"/>
                    <a:pt x="21600" y="7200"/>
                    <a:pt x="21600" y="7200"/>
                  </a:cubicBezTo>
                  <a:cubicBezTo>
                    <a:pt x="17314" y="6857"/>
                    <a:pt x="12514" y="5829"/>
                    <a:pt x="7029" y="3086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25" name="Freeform 144"/>
            <p:cNvSpPr/>
            <p:nvPr/>
          </p:nvSpPr>
          <p:spPr>
            <a:xfrm>
              <a:off x="991379" y="4894341"/>
              <a:ext cx="837281" cy="1228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05" y="5373"/>
                  </a:moveTo>
                  <a:cubicBezTo>
                    <a:pt x="9305" y="5373"/>
                    <a:pt x="9305" y="5373"/>
                    <a:pt x="9305" y="5373"/>
                  </a:cubicBezTo>
                  <a:cubicBezTo>
                    <a:pt x="5649" y="6018"/>
                    <a:pt x="2492" y="3654"/>
                    <a:pt x="0" y="0"/>
                  </a:cubicBezTo>
                  <a:cubicBezTo>
                    <a:pt x="665" y="2257"/>
                    <a:pt x="997" y="4513"/>
                    <a:pt x="997" y="6448"/>
                  </a:cubicBezTo>
                  <a:cubicBezTo>
                    <a:pt x="997" y="13003"/>
                    <a:pt x="1329" y="15797"/>
                    <a:pt x="1329" y="19988"/>
                  </a:cubicBezTo>
                  <a:cubicBezTo>
                    <a:pt x="1495" y="19988"/>
                    <a:pt x="1495" y="19988"/>
                    <a:pt x="1495" y="19988"/>
                  </a:cubicBezTo>
                  <a:cubicBezTo>
                    <a:pt x="1495" y="19988"/>
                    <a:pt x="1329" y="20096"/>
                    <a:pt x="1329" y="20096"/>
                  </a:cubicBezTo>
                  <a:cubicBezTo>
                    <a:pt x="1329" y="20848"/>
                    <a:pt x="5982" y="21600"/>
                    <a:pt x="11465" y="21600"/>
                  </a:cubicBezTo>
                  <a:cubicBezTo>
                    <a:pt x="17114" y="21600"/>
                    <a:pt x="21600" y="20848"/>
                    <a:pt x="21600" y="20096"/>
                  </a:cubicBezTo>
                  <a:cubicBezTo>
                    <a:pt x="21600" y="20096"/>
                    <a:pt x="21600" y="19988"/>
                    <a:pt x="21600" y="19988"/>
                  </a:cubicBezTo>
                  <a:cubicBezTo>
                    <a:pt x="21600" y="19988"/>
                    <a:pt x="21600" y="19988"/>
                    <a:pt x="21600" y="19988"/>
                  </a:cubicBezTo>
                  <a:cubicBezTo>
                    <a:pt x="21600" y="6125"/>
                    <a:pt x="21600" y="6125"/>
                    <a:pt x="21600" y="6125"/>
                  </a:cubicBezTo>
                  <a:cubicBezTo>
                    <a:pt x="20935" y="5910"/>
                    <a:pt x="20437" y="5696"/>
                    <a:pt x="19772" y="5588"/>
                  </a:cubicBezTo>
                  <a:cubicBezTo>
                    <a:pt x="16449" y="4621"/>
                    <a:pt x="12794" y="7630"/>
                    <a:pt x="9305" y="5373"/>
                  </a:cubicBezTo>
                  <a:close/>
                </a:path>
              </a:pathLst>
            </a:custGeom>
            <a:solidFill>
              <a:srgbClr val="A5C7E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26" name="Freeform 145"/>
            <p:cNvSpPr/>
            <p:nvPr/>
          </p:nvSpPr>
          <p:spPr>
            <a:xfrm>
              <a:off x="1037610" y="4955452"/>
              <a:ext cx="771964" cy="113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0950" extrusionOk="0">
                  <a:moveTo>
                    <a:pt x="20729" y="5428"/>
                  </a:moveTo>
                  <a:cubicBezTo>
                    <a:pt x="20555" y="7577"/>
                    <a:pt x="21600" y="18660"/>
                    <a:pt x="20206" y="19904"/>
                  </a:cubicBezTo>
                  <a:cubicBezTo>
                    <a:pt x="18639" y="21487"/>
                    <a:pt x="9581" y="20922"/>
                    <a:pt x="6968" y="20469"/>
                  </a:cubicBezTo>
                  <a:cubicBezTo>
                    <a:pt x="10103" y="20808"/>
                    <a:pt x="15677" y="18886"/>
                    <a:pt x="17245" y="17077"/>
                  </a:cubicBezTo>
                  <a:cubicBezTo>
                    <a:pt x="19161" y="14928"/>
                    <a:pt x="17245" y="12779"/>
                    <a:pt x="14981" y="11083"/>
                  </a:cubicBezTo>
                  <a:cubicBezTo>
                    <a:pt x="11323" y="8369"/>
                    <a:pt x="1045" y="4071"/>
                    <a:pt x="0" y="0"/>
                  </a:cubicBezTo>
                  <a:cubicBezTo>
                    <a:pt x="2090" y="1923"/>
                    <a:pt x="9058" y="-113"/>
                    <a:pt x="11671" y="1470"/>
                  </a:cubicBezTo>
                  <a:cubicBezTo>
                    <a:pt x="13935" y="2940"/>
                    <a:pt x="17419" y="5655"/>
                    <a:pt x="20729" y="5428"/>
                  </a:cubicBezTo>
                </a:path>
              </a:pathLst>
            </a:custGeom>
            <a:solidFill>
              <a:srgbClr val="82B3D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27" name="Freeform 146"/>
            <p:cNvSpPr/>
            <p:nvPr/>
          </p:nvSpPr>
          <p:spPr>
            <a:xfrm>
              <a:off x="1058156" y="5008908"/>
              <a:ext cx="308202" cy="201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700" y="9818"/>
                    <a:pt x="9900" y="21600"/>
                    <a:pt x="15750" y="21600"/>
                  </a:cubicBezTo>
                  <a:cubicBezTo>
                    <a:pt x="21600" y="21600"/>
                    <a:pt x="21600" y="20945"/>
                    <a:pt x="21600" y="20945"/>
                  </a:cubicBezTo>
                </a:path>
              </a:pathLst>
            </a:custGeom>
            <a:noFill/>
            <a:ln w="12700" cap="flat">
              <a:solidFill>
                <a:srgbClr val="4793C3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28" name="Freeform 147"/>
            <p:cNvSpPr/>
            <p:nvPr/>
          </p:nvSpPr>
          <p:spPr>
            <a:xfrm>
              <a:off x="1350947" y="5210548"/>
              <a:ext cx="472576" cy="68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84" y="11782"/>
                    <a:pt x="4142" y="17673"/>
                    <a:pt x="8581" y="19636"/>
                  </a:cubicBezTo>
                  <a:cubicBezTo>
                    <a:pt x="13019" y="19636"/>
                    <a:pt x="21600" y="21600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4793C3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29" name="Freeform 148"/>
            <p:cNvSpPr/>
            <p:nvPr/>
          </p:nvSpPr>
          <p:spPr>
            <a:xfrm>
              <a:off x="991379" y="4894341"/>
              <a:ext cx="837281" cy="1228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05" y="5373"/>
                  </a:moveTo>
                  <a:cubicBezTo>
                    <a:pt x="9305" y="5373"/>
                    <a:pt x="9305" y="5373"/>
                    <a:pt x="9305" y="5373"/>
                  </a:cubicBezTo>
                  <a:cubicBezTo>
                    <a:pt x="5649" y="6018"/>
                    <a:pt x="2492" y="3654"/>
                    <a:pt x="0" y="0"/>
                  </a:cubicBezTo>
                  <a:cubicBezTo>
                    <a:pt x="665" y="2257"/>
                    <a:pt x="997" y="4513"/>
                    <a:pt x="997" y="6448"/>
                  </a:cubicBezTo>
                  <a:cubicBezTo>
                    <a:pt x="997" y="13003"/>
                    <a:pt x="1329" y="15797"/>
                    <a:pt x="1329" y="19988"/>
                  </a:cubicBezTo>
                  <a:cubicBezTo>
                    <a:pt x="1495" y="19988"/>
                    <a:pt x="1495" y="19988"/>
                    <a:pt x="1495" y="19988"/>
                  </a:cubicBezTo>
                  <a:cubicBezTo>
                    <a:pt x="1495" y="19988"/>
                    <a:pt x="1329" y="20096"/>
                    <a:pt x="1329" y="20096"/>
                  </a:cubicBezTo>
                  <a:cubicBezTo>
                    <a:pt x="1329" y="20848"/>
                    <a:pt x="5982" y="21600"/>
                    <a:pt x="11465" y="21600"/>
                  </a:cubicBezTo>
                  <a:cubicBezTo>
                    <a:pt x="17114" y="21600"/>
                    <a:pt x="21600" y="20848"/>
                    <a:pt x="21600" y="20096"/>
                  </a:cubicBezTo>
                  <a:cubicBezTo>
                    <a:pt x="21600" y="20096"/>
                    <a:pt x="21600" y="19988"/>
                    <a:pt x="21600" y="19988"/>
                  </a:cubicBezTo>
                  <a:cubicBezTo>
                    <a:pt x="21600" y="19988"/>
                    <a:pt x="21600" y="19988"/>
                    <a:pt x="21600" y="19988"/>
                  </a:cubicBezTo>
                  <a:cubicBezTo>
                    <a:pt x="21600" y="6125"/>
                    <a:pt x="21600" y="6125"/>
                    <a:pt x="21600" y="6125"/>
                  </a:cubicBezTo>
                  <a:cubicBezTo>
                    <a:pt x="20935" y="5910"/>
                    <a:pt x="20437" y="5696"/>
                    <a:pt x="19772" y="5588"/>
                  </a:cubicBezTo>
                  <a:cubicBezTo>
                    <a:pt x="16449" y="4621"/>
                    <a:pt x="12794" y="7630"/>
                    <a:pt x="9305" y="5373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bevel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30" name="Freeform 149"/>
            <p:cNvSpPr/>
            <p:nvPr/>
          </p:nvSpPr>
          <p:spPr>
            <a:xfrm>
              <a:off x="3005702" y="2350933"/>
              <a:ext cx="1406710" cy="2801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435" extrusionOk="0">
                  <a:moveTo>
                    <a:pt x="7433" y="94"/>
                  </a:moveTo>
                  <a:cubicBezTo>
                    <a:pt x="5119" y="281"/>
                    <a:pt x="3094" y="1262"/>
                    <a:pt x="1744" y="2151"/>
                  </a:cubicBezTo>
                  <a:cubicBezTo>
                    <a:pt x="683" y="2899"/>
                    <a:pt x="-88" y="3834"/>
                    <a:pt x="8" y="4769"/>
                  </a:cubicBezTo>
                  <a:cubicBezTo>
                    <a:pt x="298" y="6358"/>
                    <a:pt x="1262" y="8135"/>
                    <a:pt x="2419" y="9631"/>
                  </a:cubicBezTo>
                  <a:cubicBezTo>
                    <a:pt x="3866" y="11642"/>
                    <a:pt x="4348" y="13699"/>
                    <a:pt x="6083" y="15662"/>
                  </a:cubicBezTo>
                  <a:cubicBezTo>
                    <a:pt x="7337" y="17112"/>
                    <a:pt x="8976" y="18421"/>
                    <a:pt x="10326" y="19870"/>
                  </a:cubicBezTo>
                  <a:cubicBezTo>
                    <a:pt x="11098" y="20571"/>
                    <a:pt x="12448" y="21600"/>
                    <a:pt x="14569" y="21413"/>
                  </a:cubicBezTo>
                  <a:cubicBezTo>
                    <a:pt x="15437" y="21319"/>
                    <a:pt x="16305" y="20758"/>
                    <a:pt x="16883" y="20478"/>
                  </a:cubicBezTo>
                  <a:cubicBezTo>
                    <a:pt x="18233" y="19870"/>
                    <a:pt x="20162" y="19449"/>
                    <a:pt x="20741" y="18561"/>
                  </a:cubicBezTo>
                  <a:cubicBezTo>
                    <a:pt x="21512" y="17205"/>
                    <a:pt x="19776" y="15756"/>
                    <a:pt x="20066" y="14353"/>
                  </a:cubicBezTo>
                  <a:cubicBezTo>
                    <a:pt x="20355" y="13231"/>
                    <a:pt x="19969" y="12109"/>
                    <a:pt x="20258" y="10987"/>
                  </a:cubicBezTo>
                  <a:cubicBezTo>
                    <a:pt x="20548" y="10052"/>
                    <a:pt x="21126" y="9164"/>
                    <a:pt x="21126" y="8182"/>
                  </a:cubicBezTo>
                  <a:cubicBezTo>
                    <a:pt x="21126" y="7247"/>
                    <a:pt x="21030" y="6312"/>
                    <a:pt x="21030" y="5377"/>
                  </a:cubicBezTo>
                  <a:cubicBezTo>
                    <a:pt x="21030" y="4114"/>
                    <a:pt x="21416" y="3226"/>
                    <a:pt x="19873" y="2104"/>
                  </a:cubicBezTo>
                  <a:cubicBezTo>
                    <a:pt x="18523" y="1169"/>
                    <a:pt x="15341" y="94"/>
                    <a:pt x="12930" y="0"/>
                  </a:cubicBezTo>
                </a:path>
              </a:pathLst>
            </a:custGeom>
            <a:solidFill>
              <a:srgbClr val="DB899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31" name="Freeform 150"/>
            <p:cNvSpPr/>
            <p:nvPr/>
          </p:nvSpPr>
          <p:spPr>
            <a:xfrm>
              <a:off x="3135920" y="2745047"/>
              <a:ext cx="1235398" cy="1612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4" h="21350" extrusionOk="0">
                  <a:moveTo>
                    <a:pt x="155" y="566"/>
                  </a:moveTo>
                  <a:cubicBezTo>
                    <a:pt x="155" y="566"/>
                    <a:pt x="265" y="566"/>
                    <a:pt x="265" y="566"/>
                  </a:cubicBezTo>
                  <a:cubicBezTo>
                    <a:pt x="265" y="404"/>
                    <a:pt x="375" y="243"/>
                    <a:pt x="486" y="0"/>
                  </a:cubicBezTo>
                  <a:lnTo>
                    <a:pt x="155" y="566"/>
                  </a:lnTo>
                  <a:close/>
                  <a:moveTo>
                    <a:pt x="19000" y="7524"/>
                  </a:moveTo>
                  <a:cubicBezTo>
                    <a:pt x="17898" y="6634"/>
                    <a:pt x="15473" y="6472"/>
                    <a:pt x="13820" y="6553"/>
                  </a:cubicBezTo>
                  <a:cubicBezTo>
                    <a:pt x="13269" y="6553"/>
                    <a:pt x="12608" y="6634"/>
                    <a:pt x="12057" y="6715"/>
                  </a:cubicBezTo>
                  <a:cubicBezTo>
                    <a:pt x="11837" y="5825"/>
                    <a:pt x="10735" y="4935"/>
                    <a:pt x="9743" y="4530"/>
                  </a:cubicBezTo>
                  <a:cubicBezTo>
                    <a:pt x="9192" y="4288"/>
                    <a:pt x="8641" y="4288"/>
                    <a:pt x="8200" y="4126"/>
                  </a:cubicBezTo>
                  <a:cubicBezTo>
                    <a:pt x="7539" y="3802"/>
                    <a:pt x="7539" y="3721"/>
                    <a:pt x="6877" y="3317"/>
                  </a:cubicBezTo>
                  <a:cubicBezTo>
                    <a:pt x="5775" y="2670"/>
                    <a:pt x="4894" y="1942"/>
                    <a:pt x="3461" y="1537"/>
                  </a:cubicBezTo>
                  <a:cubicBezTo>
                    <a:pt x="2580" y="1294"/>
                    <a:pt x="1037" y="647"/>
                    <a:pt x="265" y="566"/>
                  </a:cubicBezTo>
                  <a:cubicBezTo>
                    <a:pt x="-396" y="2831"/>
                    <a:pt x="375" y="5016"/>
                    <a:pt x="486" y="7281"/>
                  </a:cubicBezTo>
                  <a:cubicBezTo>
                    <a:pt x="596" y="9951"/>
                    <a:pt x="2469" y="12297"/>
                    <a:pt x="3461" y="14885"/>
                  </a:cubicBezTo>
                  <a:cubicBezTo>
                    <a:pt x="4122" y="16422"/>
                    <a:pt x="5665" y="20710"/>
                    <a:pt x="7980" y="21276"/>
                  </a:cubicBezTo>
                  <a:cubicBezTo>
                    <a:pt x="9192" y="21600"/>
                    <a:pt x="9192" y="20791"/>
                    <a:pt x="9853" y="20225"/>
                  </a:cubicBezTo>
                  <a:cubicBezTo>
                    <a:pt x="10735" y="19335"/>
                    <a:pt x="11947" y="19092"/>
                    <a:pt x="13490" y="19092"/>
                  </a:cubicBezTo>
                  <a:cubicBezTo>
                    <a:pt x="14592" y="19092"/>
                    <a:pt x="15694" y="19335"/>
                    <a:pt x="16575" y="19739"/>
                  </a:cubicBezTo>
                  <a:cubicBezTo>
                    <a:pt x="17126" y="19982"/>
                    <a:pt x="17677" y="20629"/>
                    <a:pt x="18228" y="20791"/>
                  </a:cubicBezTo>
                  <a:cubicBezTo>
                    <a:pt x="19992" y="21196"/>
                    <a:pt x="20102" y="19578"/>
                    <a:pt x="20102" y="18688"/>
                  </a:cubicBezTo>
                  <a:cubicBezTo>
                    <a:pt x="20212" y="17555"/>
                    <a:pt x="20433" y="16746"/>
                    <a:pt x="20763" y="15775"/>
                  </a:cubicBezTo>
                  <a:cubicBezTo>
                    <a:pt x="20763" y="15128"/>
                    <a:pt x="20763" y="14481"/>
                    <a:pt x="20873" y="13834"/>
                  </a:cubicBezTo>
                  <a:cubicBezTo>
                    <a:pt x="20984" y="13348"/>
                    <a:pt x="21094" y="12863"/>
                    <a:pt x="21204" y="12378"/>
                  </a:cubicBezTo>
                  <a:cubicBezTo>
                    <a:pt x="21094" y="10517"/>
                    <a:pt x="20543" y="8575"/>
                    <a:pt x="19000" y="7524"/>
                  </a:cubicBezTo>
                  <a:close/>
                </a:path>
              </a:pathLst>
            </a:custGeom>
            <a:solidFill>
              <a:srgbClr val="FB674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32" name="Freeform 151"/>
            <p:cNvSpPr/>
            <p:nvPr/>
          </p:nvSpPr>
          <p:spPr>
            <a:xfrm>
              <a:off x="4221375" y="3450785"/>
              <a:ext cx="65659" cy="600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56" h="21600" extrusionOk="0">
                  <a:moveTo>
                    <a:pt x="4203" y="0"/>
                  </a:moveTo>
                  <a:cubicBezTo>
                    <a:pt x="9188" y="2424"/>
                    <a:pt x="4203" y="5290"/>
                    <a:pt x="2542" y="6392"/>
                  </a:cubicBezTo>
                  <a:cubicBezTo>
                    <a:pt x="-781" y="7935"/>
                    <a:pt x="2542" y="9257"/>
                    <a:pt x="4203" y="10580"/>
                  </a:cubicBezTo>
                  <a:cubicBezTo>
                    <a:pt x="7526" y="11682"/>
                    <a:pt x="7526" y="11682"/>
                    <a:pt x="7526" y="11682"/>
                  </a:cubicBezTo>
                  <a:cubicBezTo>
                    <a:pt x="7526" y="12343"/>
                    <a:pt x="5865" y="12784"/>
                    <a:pt x="4203" y="13445"/>
                  </a:cubicBezTo>
                  <a:cubicBezTo>
                    <a:pt x="880" y="14547"/>
                    <a:pt x="-2443" y="15649"/>
                    <a:pt x="2542" y="17192"/>
                  </a:cubicBezTo>
                  <a:cubicBezTo>
                    <a:pt x="4203" y="18294"/>
                    <a:pt x="10849" y="20057"/>
                    <a:pt x="9188" y="21600"/>
                  </a:cubicBezTo>
                  <a:cubicBezTo>
                    <a:pt x="9188" y="21600"/>
                    <a:pt x="9188" y="21600"/>
                    <a:pt x="9188" y="21600"/>
                  </a:cubicBezTo>
                  <a:cubicBezTo>
                    <a:pt x="9188" y="20718"/>
                    <a:pt x="15834" y="18514"/>
                    <a:pt x="10849" y="16751"/>
                  </a:cubicBezTo>
                  <a:cubicBezTo>
                    <a:pt x="9188" y="15649"/>
                    <a:pt x="10849" y="14767"/>
                    <a:pt x="14172" y="13886"/>
                  </a:cubicBezTo>
                  <a:cubicBezTo>
                    <a:pt x="15834" y="13224"/>
                    <a:pt x="19157" y="12343"/>
                    <a:pt x="15834" y="11461"/>
                  </a:cubicBezTo>
                  <a:cubicBezTo>
                    <a:pt x="14172" y="10359"/>
                    <a:pt x="14172" y="10359"/>
                    <a:pt x="14172" y="10359"/>
                  </a:cubicBezTo>
                  <a:cubicBezTo>
                    <a:pt x="10849" y="9037"/>
                    <a:pt x="9188" y="7935"/>
                    <a:pt x="10849" y="6612"/>
                  </a:cubicBezTo>
                  <a:cubicBezTo>
                    <a:pt x="14172" y="5510"/>
                    <a:pt x="9188" y="2865"/>
                    <a:pt x="4203" y="0"/>
                  </a:cubicBezTo>
                  <a:close/>
                </a:path>
              </a:pathLst>
            </a:custGeom>
            <a:solidFill>
              <a:srgbClr val="FC3A2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33" name="Freeform 152"/>
            <p:cNvSpPr/>
            <p:nvPr/>
          </p:nvSpPr>
          <p:spPr>
            <a:xfrm>
              <a:off x="3504620" y="2632963"/>
              <a:ext cx="599612" cy="514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7" h="20382" extrusionOk="0">
                  <a:moveTo>
                    <a:pt x="11436" y="2209"/>
                  </a:moveTo>
                  <a:cubicBezTo>
                    <a:pt x="8236" y="1481"/>
                    <a:pt x="7436" y="-218"/>
                    <a:pt x="4236" y="24"/>
                  </a:cubicBezTo>
                  <a:cubicBezTo>
                    <a:pt x="2636" y="24"/>
                    <a:pt x="-364" y="-461"/>
                    <a:pt x="36" y="2937"/>
                  </a:cubicBezTo>
                  <a:cubicBezTo>
                    <a:pt x="236" y="5364"/>
                    <a:pt x="3636" y="7791"/>
                    <a:pt x="5236" y="9004"/>
                  </a:cubicBezTo>
                  <a:cubicBezTo>
                    <a:pt x="6836" y="10218"/>
                    <a:pt x="8436" y="10946"/>
                    <a:pt x="9636" y="12645"/>
                  </a:cubicBezTo>
                  <a:cubicBezTo>
                    <a:pt x="11036" y="14829"/>
                    <a:pt x="10836" y="18712"/>
                    <a:pt x="13036" y="19926"/>
                  </a:cubicBezTo>
                  <a:cubicBezTo>
                    <a:pt x="14836" y="21139"/>
                    <a:pt x="15836" y="19683"/>
                    <a:pt x="17236" y="18469"/>
                  </a:cubicBezTo>
                  <a:cubicBezTo>
                    <a:pt x="21236" y="15557"/>
                    <a:pt x="16236" y="4878"/>
                    <a:pt x="10436" y="2209"/>
                  </a:cubicBezTo>
                </a:path>
              </a:pathLst>
            </a:custGeom>
            <a:solidFill>
              <a:srgbClr val="E29CA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34" name="Freeform 153"/>
            <p:cNvSpPr/>
            <p:nvPr/>
          </p:nvSpPr>
          <p:spPr>
            <a:xfrm>
              <a:off x="2460471" y="1425224"/>
              <a:ext cx="2066675" cy="1970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extrusionOk="0">
                  <a:moveTo>
                    <a:pt x="7686" y="15581"/>
                  </a:moveTo>
                  <a:cubicBezTo>
                    <a:pt x="7951" y="14311"/>
                    <a:pt x="8348" y="13308"/>
                    <a:pt x="8746" y="12104"/>
                  </a:cubicBezTo>
                  <a:cubicBezTo>
                    <a:pt x="11330" y="4146"/>
                    <a:pt x="16962" y="6554"/>
                    <a:pt x="20407" y="6353"/>
                  </a:cubicBezTo>
                  <a:cubicBezTo>
                    <a:pt x="21202" y="6152"/>
                    <a:pt x="21335" y="4012"/>
                    <a:pt x="20672" y="3812"/>
                  </a:cubicBezTo>
                  <a:cubicBezTo>
                    <a:pt x="20672" y="3812"/>
                    <a:pt x="19944" y="3611"/>
                    <a:pt x="17227" y="3544"/>
                  </a:cubicBezTo>
                  <a:cubicBezTo>
                    <a:pt x="17227" y="3544"/>
                    <a:pt x="19082" y="3277"/>
                    <a:pt x="20672" y="3143"/>
                  </a:cubicBezTo>
                  <a:cubicBezTo>
                    <a:pt x="21534" y="3009"/>
                    <a:pt x="21600" y="602"/>
                    <a:pt x="20739" y="334"/>
                  </a:cubicBezTo>
                  <a:cubicBezTo>
                    <a:pt x="17426" y="334"/>
                    <a:pt x="12523" y="0"/>
                    <a:pt x="9077" y="267"/>
                  </a:cubicBezTo>
                  <a:cubicBezTo>
                    <a:pt x="7885" y="334"/>
                    <a:pt x="6957" y="401"/>
                    <a:pt x="6162" y="334"/>
                  </a:cubicBezTo>
                  <a:cubicBezTo>
                    <a:pt x="6096" y="401"/>
                    <a:pt x="6096" y="401"/>
                    <a:pt x="6096" y="401"/>
                  </a:cubicBezTo>
                  <a:cubicBezTo>
                    <a:pt x="6096" y="401"/>
                    <a:pt x="6096" y="401"/>
                    <a:pt x="6096" y="334"/>
                  </a:cubicBezTo>
                  <a:cubicBezTo>
                    <a:pt x="5102" y="334"/>
                    <a:pt x="4439" y="267"/>
                    <a:pt x="3909" y="67"/>
                  </a:cubicBezTo>
                  <a:cubicBezTo>
                    <a:pt x="3843" y="0"/>
                    <a:pt x="3843" y="0"/>
                    <a:pt x="3843" y="0"/>
                  </a:cubicBezTo>
                  <a:cubicBezTo>
                    <a:pt x="2518" y="602"/>
                    <a:pt x="1259" y="2541"/>
                    <a:pt x="2187" y="6620"/>
                  </a:cubicBezTo>
                  <a:cubicBezTo>
                    <a:pt x="2253" y="6620"/>
                    <a:pt x="2253" y="6620"/>
                    <a:pt x="2253" y="6620"/>
                  </a:cubicBezTo>
                  <a:cubicBezTo>
                    <a:pt x="2650" y="6888"/>
                    <a:pt x="2783" y="7289"/>
                    <a:pt x="2584" y="8159"/>
                  </a:cubicBezTo>
                  <a:cubicBezTo>
                    <a:pt x="2584" y="8225"/>
                    <a:pt x="2584" y="8225"/>
                    <a:pt x="2584" y="8225"/>
                  </a:cubicBezTo>
                  <a:cubicBezTo>
                    <a:pt x="2584" y="8225"/>
                    <a:pt x="2584" y="8225"/>
                    <a:pt x="2584" y="8225"/>
                  </a:cubicBezTo>
                  <a:cubicBezTo>
                    <a:pt x="2452" y="8827"/>
                    <a:pt x="2120" y="9630"/>
                    <a:pt x="1656" y="10700"/>
                  </a:cubicBezTo>
                  <a:cubicBezTo>
                    <a:pt x="464" y="13508"/>
                    <a:pt x="0" y="16585"/>
                    <a:pt x="133" y="19059"/>
                  </a:cubicBezTo>
                  <a:cubicBezTo>
                    <a:pt x="133" y="19059"/>
                    <a:pt x="133" y="20931"/>
                    <a:pt x="0" y="21600"/>
                  </a:cubicBezTo>
                </a:path>
              </a:pathLst>
            </a:custGeom>
            <a:solidFill>
              <a:srgbClr val="A5C7E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35" name="Freeform 154"/>
            <p:cNvSpPr/>
            <p:nvPr/>
          </p:nvSpPr>
          <p:spPr>
            <a:xfrm>
              <a:off x="2479914" y="2236365"/>
              <a:ext cx="951391" cy="104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extrusionOk="0">
                  <a:moveTo>
                    <a:pt x="5728" y="8767"/>
                  </a:moveTo>
                  <a:cubicBezTo>
                    <a:pt x="7888" y="8386"/>
                    <a:pt x="10048" y="8513"/>
                    <a:pt x="12064" y="9275"/>
                  </a:cubicBezTo>
                  <a:cubicBezTo>
                    <a:pt x="12928" y="9656"/>
                    <a:pt x="13648" y="10038"/>
                    <a:pt x="14368" y="10673"/>
                  </a:cubicBezTo>
                  <a:cubicBezTo>
                    <a:pt x="15088" y="11181"/>
                    <a:pt x="15520" y="12198"/>
                    <a:pt x="16240" y="11435"/>
                  </a:cubicBezTo>
                  <a:cubicBezTo>
                    <a:pt x="16528" y="11054"/>
                    <a:pt x="16672" y="9402"/>
                    <a:pt x="16960" y="8767"/>
                  </a:cubicBezTo>
                  <a:cubicBezTo>
                    <a:pt x="17392" y="7751"/>
                    <a:pt x="17824" y="6861"/>
                    <a:pt x="18400" y="5845"/>
                  </a:cubicBezTo>
                  <a:cubicBezTo>
                    <a:pt x="19264" y="3939"/>
                    <a:pt x="20704" y="2033"/>
                    <a:pt x="21280" y="0"/>
                  </a:cubicBezTo>
                  <a:cubicBezTo>
                    <a:pt x="18544" y="2668"/>
                    <a:pt x="17968" y="5718"/>
                    <a:pt x="13504" y="6353"/>
                  </a:cubicBezTo>
                  <a:cubicBezTo>
                    <a:pt x="10048" y="6861"/>
                    <a:pt x="6304" y="6480"/>
                    <a:pt x="3424" y="8386"/>
                  </a:cubicBezTo>
                  <a:cubicBezTo>
                    <a:pt x="1696" y="9529"/>
                    <a:pt x="832" y="11562"/>
                    <a:pt x="544" y="13468"/>
                  </a:cubicBezTo>
                  <a:cubicBezTo>
                    <a:pt x="400" y="14739"/>
                    <a:pt x="400" y="16009"/>
                    <a:pt x="256" y="17280"/>
                  </a:cubicBezTo>
                  <a:cubicBezTo>
                    <a:pt x="256" y="18551"/>
                    <a:pt x="-320" y="20584"/>
                    <a:pt x="256" y="21600"/>
                  </a:cubicBezTo>
                  <a:cubicBezTo>
                    <a:pt x="1120" y="20202"/>
                    <a:pt x="1120" y="18932"/>
                    <a:pt x="1264" y="17407"/>
                  </a:cubicBezTo>
                  <a:cubicBezTo>
                    <a:pt x="1408" y="16645"/>
                    <a:pt x="1552" y="15755"/>
                    <a:pt x="1840" y="14993"/>
                  </a:cubicBezTo>
                  <a:cubicBezTo>
                    <a:pt x="1984" y="13849"/>
                    <a:pt x="1840" y="12706"/>
                    <a:pt x="2128" y="11689"/>
                  </a:cubicBezTo>
                </a:path>
              </a:pathLst>
            </a:custGeom>
            <a:solidFill>
              <a:srgbClr val="82B3D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36" name="Freeform 155"/>
            <p:cNvSpPr/>
            <p:nvPr/>
          </p:nvSpPr>
          <p:spPr>
            <a:xfrm>
              <a:off x="988235" y="2291358"/>
              <a:ext cx="3579720" cy="330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378" extrusionOk="0">
                  <a:moveTo>
                    <a:pt x="18794" y="6567"/>
                  </a:moveTo>
                  <a:cubicBezTo>
                    <a:pt x="19629" y="6963"/>
                    <a:pt x="19629" y="8347"/>
                    <a:pt x="19553" y="8703"/>
                  </a:cubicBezTo>
                  <a:cubicBezTo>
                    <a:pt x="19477" y="9059"/>
                    <a:pt x="19591" y="9297"/>
                    <a:pt x="19667" y="9613"/>
                  </a:cubicBezTo>
                  <a:cubicBezTo>
                    <a:pt x="19743" y="9930"/>
                    <a:pt x="19401" y="10167"/>
                    <a:pt x="19553" y="10602"/>
                  </a:cubicBezTo>
                  <a:cubicBezTo>
                    <a:pt x="19705" y="11037"/>
                    <a:pt x="19591" y="11908"/>
                    <a:pt x="19439" y="12066"/>
                  </a:cubicBezTo>
                  <a:cubicBezTo>
                    <a:pt x="19287" y="12224"/>
                    <a:pt x="19135" y="12145"/>
                    <a:pt x="18908" y="12224"/>
                  </a:cubicBezTo>
                  <a:cubicBezTo>
                    <a:pt x="18680" y="12303"/>
                    <a:pt x="18984" y="12897"/>
                    <a:pt x="19060" y="13253"/>
                  </a:cubicBezTo>
                  <a:cubicBezTo>
                    <a:pt x="19135" y="13609"/>
                    <a:pt x="19249" y="13213"/>
                    <a:pt x="19325" y="13688"/>
                  </a:cubicBezTo>
                  <a:cubicBezTo>
                    <a:pt x="19401" y="14163"/>
                    <a:pt x="19211" y="14321"/>
                    <a:pt x="19022" y="14163"/>
                  </a:cubicBezTo>
                  <a:cubicBezTo>
                    <a:pt x="18832" y="14004"/>
                    <a:pt x="18870" y="14242"/>
                    <a:pt x="18718" y="14440"/>
                  </a:cubicBezTo>
                  <a:cubicBezTo>
                    <a:pt x="18566" y="14637"/>
                    <a:pt x="18376" y="15310"/>
                    <a:pt x="18528" y="15587"/>
                  </a:cubicBezTo>
                  <a:cubicBezTo>
                    <a:pt x="18680" y="15864"/>
                    <a:pt x="18414" y="16615"/>
                    <a:pt x="18186" y="17011"/>
                  </a:cubicBezTo>
                  <a:cubicBezTo>
                    <a:pt x="17959" y="17407"/>
                    <a:pt x="17123" y="16457"/>
                    <a:pt x="16972" y="15943"/>
                  </a:cubicBezTo>
                  <a:cubicBezTo>
                    <a:pt x="16782" y="15468"/>
                    <a:pt x="16668" y="14875"/>
                    <a:pt x="16364" y="14479"/>
                  </a:cubicBezTo>
                  <a:cubicBezTo>
                    <a:pt x="16061" y="14044"/>
                    <a:pt x="16099" y="14004"/>
                    <a:pt x="15985" y="13609"/>
                  </a:cubicBezTo>
                  <a:cubicBezTo>
                    <a:pt x="15871" y="13253"/>
                    <a:pt x="15795" y="13055"/>
                    <a:pt x="15491" y="12422"/>
                  </a:cubicBezTo>
                  <a:cubicBezTo>
                    <a:pt x="15187" y="11829"/>
                    <a:pt x="15301" y="11868"/>
                    <a:pt x="15187" y="11354"/>
                  </a:cubicBezTo>
                  <a:cubicBezTo>
                    <a:pt x="15074" y="10879"/>
                    <a:pt x="14314" y="9969"/>
                    <a:pt x="14276" y="9455"/>
                  </a:cubicBezTo>
                  <a:cubicBezTo>
                    <a:pt x="14238" y="8901"/>
                    <a:pt x="14011" y="9099"/>
                    <a:pt x="13859" y="8387"/>
                  </a:cubicBezTo>
                  <a:cubicBezTo>
                    <a:pt x="13669" y="7635"/>
                    <a:pt x="12948" y="7200"/>
                    <a:pt x="13024" y="6330"/>
                  </a:cubicBezTo>
                  <a:cubicBezTo>
                    <a:pt x="13479" y="5895"/>
                    <a:pt x="13441" y="5538"/>
                    <a:pt x="13365" y="5143"/>
                  </a:cubicBezTo>
                  <a:cubicBezTo>
                    <a:pt x="13365" y="5380"/>
                    <a:pt x="13176" y="6013"/>
                    <a:pt x="13024" y="5855"/>
                  </a:cubicBezTo>
                  <a:cubicBezTo>
                    <a:pt x="13024" y="5815"/>
                    <a:pt x="13024" y="5815"/>
                    <a:pt x="13024" y="5815"/>
                  </a:cubicBezTo>
                  <a:cubicBezTo>
                    <a:pt x="12948" y="4985"/>
                    <a:pt x="13024" y="3996"/>
                    <a:pt x="13100" y="3600"/>
                  </a:cubicBezTo>
                  <a:cubicBezTo>
                    <a:pt x="13138" y="3521"/>
                    <a:pt x="13100" y="3442"/>
                    <a:pt x="13062" y="3402"/>
                  </a:cubicBezTo>
                  <a:cubicBezTo>
                    <a:pt x="12758" y="2927"/>
                    <a:pt x="12189" y="2571"/>
                    <a:pt x="11467" y="2453"/>
                  </a:cubicBezTo>
                  <a:cubicBezTo>
                    <a:pt x="10784" y="2295"/>
                    <a:pt x="10063" y="2413"/>
                    <a:pt x="9569" y="2730"/>
                  </a:cubicBezTo>
                  <a:cubicBezTo>
                    <a:pt x="9531" y="2769"/>
                    <a:pt x="9493" y="2769"/>
                    <a:pt x="9493" y="2809"/>
                  </a:cubicBezTo>
                  <a:cubicBezTo>
                    <a:pt x="9341" y="3046"/>
                    <a:pt x="9379" y="3640"/>
                    <a:pt x="9265" y="4589"/>
                  </a:cubicBezTo>
                  <a:cubicBezTo>
                    <a:pt x="9190" y="5341"/>
                    <a:pt x="9228" y="6567"/>
                    <a:pt x="8696" y="6884"/>
                  </a:cubicBezTo>
                  <a:cubicBezTo>
                    <a:pt x="8165" y="7160"/>
                    <a:pt x="6608" y="5895"/>
                    <a:pt x="5849" y="4747"/>
                  </a:cubicBezTo>
                  <a:cubicBezTo>
                    <a:pt x="5849" y="4708"/>
                    <a:pt x="5849" y="4708"/>
                    <a:pt x="5811" y="4708"/>
                  </a:cubicBezTo>
                  <a:cubicBezTo>
                    <a:pt x="4900" y="3719"/>
                    <a:pt x="3419" y="3679"/>
                    <a:pt x="2319" y="3996"/>
                  </a:cubicBezTo>
                  <a:cubicBezTo>
                    <a:pt x="1104" y="4312"/>
                    <a:pt x="193" y="5064"/>
                    <a:pt x="3" y="5895"/>
                  </a:cubicBezTo>
                  <a:cubicBezTo>
                    <a:pt x="3" y="5895"/>
                    <a:pt x="3" y="5934"/>
                    <a:pt x="3" y="5934"/>
                  </a:cubicBezTo>
                  <a:cubicBezTo>
                    <a:pt x="-73" y="7516"/>
                    <a:pt x="1142" y="11116"/>
                    <a:pt x="2508" y="12026"/>
                  </a:cubicBezTo>
                  <a:cubicBezTo>
                    <a:pt x="3761" y="12818"/>
                    <a:pt x="3875" y="12976"/>
                    <a:pt x="4444" y="14084"/>
                  </a:cubicBezTo>
                  <a:cubicBezTo>
                    <a:pt x="4900" y="15033"/>
                    <a:pt x="7405" y="16101"/>
                    <a:pt x="10101" y="17881"/>
                  </a:cubicBezTo>
                  <a:cubicBezTo>
                    <a:pt x="11505" y="18673"/>
                    <a:pt x="14884" y="20651"/>
                    <a:pt x="16478" y="21007"/>
                  </a:cubicBezTo>
                  <a:cubicBezTo>
                    <a:pt x="18262" y="21442"/>
                    <a:pt x="19439" y="21600"/>
                    <a:pt x="20274" y="20888"/>
                  </a:cubicBezTo>
                  <a:cubicBezTo>
                    <a:pt x="21109" y="20176"/>
                    <a:pt x="21034" y="18949"/>
                    <a:pt x="21034" y="18198"/>
                  </a:cubicBezTo>
                  <a:cubicBezTo>
                    <a:pt x="20996" y="17209"/>
                    <a:pt x="20958" y="16022"/>
                    <a:pt x="20958" y="14835"/>
                  </a:cubicBezTo>
                  <a:cubicBezTo>
                    <a:pt x="20958" y="14796"/>
                    <a:pt x="20958" y="14796"/>
                    <a:pt x="20958" y="14756"/>
                  </a:cubicBezTo>
                  <a:cubicBezTo>
                    <a:pt x="20958" y="14756"/>
                    <a:pt x="20958" y="14756"/>
                    <a:pt x="20958" y="14716"/>
                  </a:cubicBezTo>
                  <a:cubicBezTo>
                    <a:pt x="20920" y="10484"/>
                    <a:pt x="20996" y="5934"/>
                    <a:pt x="21034" y="5815"/>
                  </a:cubicBezTo>
                  <a:cubicBezTo>
                    <a:pt x="21034" y="5736"/>
                    <a:pt x="21034" y="5736"/>
                    <a:pt x="21034" y="5736"/>
                  </a:cubicBezTo>
                  <a:cubicBezTo>
                    <a:pt x="21527" y="3363"/>
                    <a:pt x="20692" y="1662"/>
                    <a:pt x="18528" y="673"/>
                  </a:cubicBezTo>
                  <a:cubicBezTo>
                    <a:pt x="18452" y="633"/>
                    <a:pt x="18338" y="593"/>
                    <a:pt x="18262" y="554"/>
                  </a:cubicBezTo>
                  <a:cubicBezTo>
                    <a:pt x="18224" y="554"/>
                    <a:pt x="18186" y="514"/>
                    <a:pt x="18148" y="514"/>
                  </a:cubicBezTo>
                  <a:cubicBezTo>
                    <a:pt x="18110" y="475"/>
                    <a:pt x="18035" y="475"/>
                    <a:pt x="17997" y="435"/>
                  </a:cubicBezTo>
                  <a:cubicBezTo>
                    <a:pt x="17921" y="435"/>
                    <a:pt x="17883" y="435"/>
                    <a:pt x="17845" y="396"/>
                  </a:cubicBezTo>
                  <a:cubicBezTo>
                    <a:pt x="17807" y="396"/>
                    <a:pt x="17769" y="356"/>
                    <a:pt x="17693" y="356"/>
                  </a:cubicBezTo>
                  <a:cubicBezTo>
                    <a:pt x="17655" y="356"/>
                    <a:pt x="17617" y="316"/>
                    <a:pt x="17579" y="316"/>
                  </a:cubicBezTo>
                  <a:cubicBezTo>
                    <a:pt x="17541" y="316"/>
                    <a:pt x="17503" y="277"/>
                    <a:pt x="17503" y="277"/>
                  </a:cubicBezTo>
                  <a:cubicBezTo>
                    <a:pt x="17465" y="277"/>
                    <a:pt x="17465" y="277"/>
                    <a:pt x="17427" y="277"/>
                  </a:cubicBezTo>
                  <a:cubicBezTo>
                    <a:pt x="17389" y="277"/>
                    <a:pt x="17351" y="237"/>
                    <a:pt x="17275" y="237"/>
                  </a:cubicBezTo>
                  <a:cubicBezTo>
                    <a:pt x="17237" y="237"/>
                    <a:pt x="17199" y="198"/>
                    <a:pt x="17161" y="198"/>
                  </a:cubicBezTo>
                  <a:cubicBezTo>
                    <a:pt x="17123" y="198"/>
                    <a:pt x="17048" y="158"/>
                    <a:pt x="17010" y="158"/>
                  </a:cubicBezTo>
                  <a:cubicBezTo>
                    <a:pt x="17010" y="158"/>
                    <a:pt x="16972" y="158"/>
                    <a:pt x="16972" y="158"/>
                  </a:cubicBezTo>
                  <a:cubicBezTo>
                    <a:pt x="16934" y="158"/>
                    <a:pt x="16896" y="158"/>
                    <a:pt x="16896" y="158"/>
                  </a:cubicBezTo>
                  <a:cubicBezTo>
                    <a:pt x="16820" y="119"/>
                    <a:pt x="16782" y="119"/>
                    <a:pt x="16744" y="119"/>
                  </a:cubicBezTo>
                  <a:cubicBezTo>
                    <a:pt x="16706" y="119"/>
                    <a:pt x="16706" y="119"/>
                    <a:pt x="16668" y="119"/>
                  </a:cubicBezTo>
                  <a:cubicBezTo>
                    <a:pt x="16668" y="79"/>
                    <a:pt x="16630" y="79"/>
                    <a:pt x="16630" y="79"/>
                  </a:cubicBezTo>
                  <a:cubicBezTo>
                    <a:pt x="16554" y="79"/>
                    <a:pt x="16516" y="79"/>
                    <a:pt x="16478" y="79"/>
                  </a:cubicBezTo>
                  <a:cubicBezTo>
                    <a:pt x="16478" y="79"/>
                    <a:pt x="16440" y="79"/>
                    <a:pt x="16440" y="79"/>
                  </a:cubicBezTo>
                  <a:cubicBezTo>
                    <a:pt x="16402" y="40"/>
                    <a:pt x="16364" y="40"/>
                    <a:pt x="16364" y="40"/>
                  </a:cubicBezTo>
                  <a:cubicBezTo>
                    <a:pt x="16326" y="40"/>
                    <a:pt x="16250" y="40"/>
                    <a:pt x="16212" y="40"/>
                  </a:cubicBezTo>
                  <a:cubicBezTo>
                    <a:pt x="16174" y="40"/>
                    <a:pt x="16136" y="40"/>
                    <a:pt x="16099" y="40"/>
                  </a:cubicBezTo>
                  <a:cubicBezTo>
                    <a:pt x="16061" y="0"/>
                    <a:pt x="15985" y="0"/>
                    <a:pt x="15947" y="0"/>
                  </a:cubicBezTo>
                  <a:cubicBezTo>
                    <a:pt x="15909" y="0"/>
                    <a:pt x="15871" y="0"/>
                    <a:pt x="15833" y="0"/>
                  </a:cubicBezTo>
                  <a:cubicBezTo>
                    <a:pt x="15795" y="0"/>
                    <a:pt x="15757" y="0"/>
                    <a:pt x="15719" y="0"/>
                  </a:cubicBezTo>
                  <a:cubicBezTo>
                    <a:pt x="15681" y="0"/>
                    <a:pt x="15643" y="0"/>
                    <a:pt x="15643" y="0"/>
                  </a:cubicBezTo>
                  <a:cubicBezTo>
                    <a:pt x="15605" y="0"/>
                    <a:pt x="15605" y="0"/>
                    <a:pt x="15567" y="0"/>
                  </a:cubicBezTo>
                  <a:cubicBezTo>
                    <a:pt x="15529" y="0"/>
                    <a:pt x="15491" y="0"/>
                    <a:pt x="15453" y="0"/>
                  </a:cubicBezTo>
                  <a:cubicBezTo>
                    <a:pt x="15453" y="0"/>
                    <a:pt x="15415" y="0"/>
                    <a:pt x="15415" y="0"/>
                  </a:cubicBezTo>
                  <a:cubicBezTo>
                    <a:pt x="15377" y="0"/>
                    <a:pt x="15377" y="0"/>
                    <a:pt x="15339" y="0"/>
                  </a:cubicBezTo>
                  <a:cubicBezTo>
                    <a:pt x="15301" y="0"/>
                    <a:pt x="15263" y="0"/>
                    <a:pt x="15225" y="0"/>
                  </a:cubicBezTo>
                  <a:cubicBezTo>
                    <a:pt x="15187" y="0"/>
                    <a:pt x="15149" y="0"/>
                    <a:pt x="15112" y="0"/>
                  </a:cubicBezTo>
                  <a:cubicBezTo>
                    <a:pt x="15074" y="0"/>
                    <a:pt x="14998" y="0"/>
                    <a:pt x="14960" y="0"/>
                  </a:cubicBezTo>
                  <a:cubicBezTo>
                    <a:pt x="14960" y="0"/>
                    <a:pt x="14922" y="0"/>
                    <a:pt x="14922" y="0"/>
                  </a:cubicBezTo>
                  <a:cubicBezTo>
                    <a:pt x="14884" y="0"/>
                    <a:pt x="14884" y="0"/>
                    <a:pt x="14884" y="0"/>
                  </a:cubicBezTo>
                  <a:cubicBezTo>
                    <a:pt x="14808" y="0"/>
                    <a:pt x="14770" y="0"/>
                    <a:pt x="14732" y="0"/>
                  </a:cubicBezTo>
                  <a:cubicBezTo>
                    <a:pt x="14732" y="0"/>
                    <a:pt x="14694" y="0"/>
                    <a:pt x="14656" y="0"/>
                  </a:cubicBezTo>
                  <a:cubicBezTo>
                    <a:pt x="14656" y="0"/>
                    <a:pt x="14656" y="0"/>
                    <a:pt x="14656" y="0"/>
                  </a:cubicBezTo>
                  <a:cubicBezTo>
                    <a:pt x="14580" y="0"/>
                    <a:pt x="14542" y="0"/>
                    <a:pt x="14504" y="0"/>
                  </a:cubicBezTo>
                  <a:cubicBezTo>
                    <a:pt x="14466" y="40"/>
                    <a:pt x="14428" y="40"/>
                    <a:pt x="14352" y="40"/>
                  </a:cubicBezTo>
                  <a:cubicBezTo>
                    <a:pt x="14352" y="40"/>
                    <a:pt x="14352" y="40"/>
                    <a:pt x="14352" y="40"/>
                  </a:cubicBezTo>
                  <a:cubicBezTo>
                    <a:pt x="14163" y="396"/>
                    <a:pt x="13973" y="831"/>
                    <a:pt x="13783" y="1305"/>
                  </a:cubicBezTo>
                  <a:cubicBezTo>
                    <a:pt x="14087" y="1226"/>
                    <a:pt x="14390" y="1187"/>
                    <a:pt x="14504" y="1187"/>
                  </a:cubicBezTo>
                  <a:cubicBezTo>
                    <a:pt x="14694" y="1187"/>
                    <a:pt x="15112" y="1108"/>
                    <a:pt x="15301" y="1068"/>
                  </a:cubicBezTo>
                  <a:cubicBezTo>
                    <a:pt x="15491" y="1029"/>
                    <a:pt x="15757" y="1108"/>
                    <a:pt x="16023" y="1108"/>
                  </a:cubicBezTo>
                  <a:cubicBezTo>
                    <a:pt x="16250" y="1108"/>
                    <a:pt x="16326" y="1226"/>
                    <a:pt x="16440" y="1226"/>
                  </a:cubicBezTo>
                  <a:cubicBezTo>
                    <a:pt x="16554" y="1226"/>
                    <a:pt x="16782" y="1305"/>
                    <a:pt x="16934" y="1345"/>
                  </a:cubicBezTo>
                  <a:cubicBezTo>
                    <a:pt x="17048" y="1385"/>
                    <a:pt x="17465" y="1385"/>
                    <a:pt x="17693" y="1464"/>
                  </a:cubicBezTo>
                  <a:cubicBezTo>
                    <a:pt x="17959" y="1543"/>
                    <a:pt x="18110" y="1662"/>
                    <a:pt x="18338" y="1662"/>
                  </a:cubicBezTo>
                  <a:cubicBezTo>
                    <a:pt x="18566" y="1662"/>
                    <a:pt x="18604" y="1859"/>
                    <a:pt x="18870" y="2018"/>
                  </a:cubicBezTo>
                  <a:cubicBezTo>
                    <a:pt x="19173" y="2176"/>
                    <a:pt x="19173" y="2413"/>
                    <a:pt x="19325" y="2492"/>
                  </a:cubicBezTo>
                  <a:cubicBezTo>
                    <a:pt x="19477" y="2611"/>
                    <a:pt x="19895" y="3640"/>
                    <a:pt x="19895" y="3916"/>
                  </a:cubicBezTo>
                  <a:cubicBezTo>
                    <a:pt x="19895" y="4233"/>
                    <a:pt x="20047" y="4273"/>
                    <a:pt x="20009" y="4549"/>
                  </a:cubicBezTo>
                  <a:cubicBezTo>
                    <a:pt x="19933" y="4826"/>
                    <a:pt x="20047" y="4985"/>
                    <a:pt x="19173" y="5697"/>
                  </a:cubicBezTo>
                  <a:cubicBezTo>
                    <a:pt x="18414" y="6092"/>
                    <a:pt x="17123" y="5776"/>
                    <a:pt x="16934" y="6409"/>
                  </a:cubicBezTo>
                  <a:cubicBezTo>
                    <a:pt x="17503" y="6053"/>
                    <a:pt x="17997" y="6211"/>
                    <a:pt x="18794" y="6567"/>
                  </a:cubicBezTo>
                  <a:close/>
                </a:path>
              </a:pathLst>
            </a:custGeom>
            <a:solidFill>
              <a:srgbClr val="FBE7E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37" name="Freeform 156"/>
            <p:cNvSpPr/>
            <p:nvPr/>
          </p:nvSpPr>
          <p:spPr>
            <a:xfrm>
              <a:off x="3210427" y="2749629"/>
              <a:ext cx="642086" cy="53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384" y="13655"/>
                    <a:pt x="11664" y="8938"/>
                    <a:pt x="9072" y="7200"/>
                  </a:cubicBezTo>
                  <a:cubicBezTo>
                    <a:pt x="6480" y="5214"/>
                    <a:pt x="3888" y="4221"/>
                    <a:pt x="648" y="0"/>
                  </a:cubicBezTo>
                  <a:cubicBezTo>
                    <a:pt x="432" y="745"/>
                    <a:pt x="216" y="1738"/>
                    <a:pt x="0" y="2731"/>
                  </a:cubicBezTo>
                  <a:cubicBezTo>
                    <a:pt x="2808" y="6207"/>
                    <a:pt x="12312" y="9931"/>
                    <a:pt x="11232" y="11917"/>
                  </a:cubicBezTo>
                  <a:cubicBezTo>
                    <a:pt x="9936" y="14400"/>
                    <a:pt x="6912" y="12662"/>
                    <a:pt x="6048" y="11172"/>
                  </a:cubicBezTo>
                  <a:cubicBezTo>
                    <a:pt x="7776" y="14400"/>
                    <a:pt x="8208" y="14897"/>
                    <a:pt x="11880" y="14648"/>
                  </a:cubicBezTo>
                  <a:cubicBezTo>
                    <a:pt x="15768" y="14152"/>
                    <a:pt x="16632" y="12662"/>
                    <a:pt x="21600" y="21600"/>
                  </a:cubicBezTo>
                  <a:close/>
                </a:path>
              </a:pathLst>
            </a:custGeom>
            <a:solidFill>
              <a:srgbClr val="FBE7E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38" name="Freeform 157"/>
            <p:cNvSpPr/>
            <p:nvPr/>
          </p:nvSpPr>
          <p:spPr>
            <a:xfrm>
              <a:off x="1085124" y="2745599"/>
              <a:ext cx="2500613" cy="236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465" extrusionOk="0">
                  <a:moveTo>
                    <a:pt x="11792" y="7223"/>
                  </a:moveTo>
                  <a:cubicBezTo>
                    <a:pt x="11792" y="7057"/>
                    <a:pt x="11792" y="6669"/>
                    <a:pt x="11902" y="6503"/>
                  </a:cubicBezTo>
                  <a:cubicBezTo>
                    <a:pt x="12067" y="6281"/>
                    <a:pt x="12343" y="6337"/>
                    <a:pt x="12508" y="6115"/>
                  </a:cubicBezTo>
                  <a:cubicBezTo>
                    <a:pt x="12784" y="5672"/>
                    <a:pt x="12508" y="5284"/>
                    <a:pt x="12894" y="4897"/>
                  </a:cubicBezTo>
                  <a:cubicBezTo>
                    <a:pt x="12839" y="4952"/>
                    <a:pt x="12839" y="4952"/>
                    <a:pt x="12839" y="4952"/>
                  </a:cubicBezTo>
                  <a:cubicBezTo>
                    <a:pt x="13555" y="4620"/>
                    <a:pt x="14106" y="3457"/>
                    <a:pt x="14106" y="2903"/>
                  </a:cubicBezTo>
                  <a:cubicBezTo>
                    <a:pt x="13665" y="3734"/>
                    <a:pt x="13555" y="3955"/>
                    <a:pt x="13280" y="3678"/>
                  </a:cubicBezTo>
                  <a:cubicBezTo>
                    <a:pt x="13059" y="3623"/>
                    <a:pt x="13335" y="3290"/>
                    <a:pt x="13335" y="3290"/>
                  </a:cubicBezTo>
                  <a:cubicBezTo>
                    <a:pt x="13169" y="3124"/>
                    <a:pt x="13500" y="2958"/>
                    <a:pt x="13445" y="2792"/>
                  </a:cubicBezTo>
                  <a:cubicBezTo>
                    <a:pt x="13390" y="2681"/>
                    <a:pt x="13390" y="2460"/>
                    <a:pt x="13335" y="2183"/>
                  </a:cubicBezTo>
                  <a:cubicBezTo>
                    <a:pt x="13445" y="1463"/>
                    <a:pt x="13555" y="632"/>
                    <a:pt x="13665" y="300"/>
                  </a:cubicBezTo>
                  <a:cubicBezTo>
                    <a:pt x="14161" y="23"/>
                    <a:pt x="14933" y="-88"/>
                    <a:pt x="15649" y="78"/>
                  </a:cubicBezTo>
                  <a:cubicBezTo>
                    <a:pt x="16365" y="189"/>
                    <a:pt x="16972" y="521"/>
                    <a:pt x="17302" y="964"/>
                  </a:cubicBezTo>
                  <a:cubicBezTo>
                    <a:pt x="17247" y="1297"/>
                    <a:pt x="17247" y="1740"/>
                    <a:pt x="17192" y="2294"/>
                  </a:cubicBezTo>
                  <a:cubicBezTo>
                    <a:pt x="17082" y="2404"/>
                    <a:pt x="17302" y="2681"/>
                    <a:pt x="17192" y="2958"/>
                  </a:cubicBezTo>
                  <a:cubicBezTo>
                    <a:pt x="17082" y="3235"/>
                    <a:pt x="17247" y="3235"/>
                    <a:pt x="17192" y="3734"/>
                  </a:cubicBezTo>
                  <a:cubicBezTo>
                    <a:pt x="17137" y="4232"/>
                    <a:pt x="17302" y="4177"/>
                    <a:pt x="17027" y="4121"/>
                  </a:cubicBezTo>
                  <a:cubicBezTo>
                    <a:pt x="16476" y="4121"/>
                    <a:pt x="16531" y="3900"/>
                    <a:pt x="16310" y="3124"/>
                  </a:cubicBezTo>
                  <a:cubicBezTo>
                    <a:pt x="16200" y="3900"/>
                    <a:pt x="16145" y="4564"/>
                    <a:pt x="17082" y="4786"/>
                  </a:cubicBezTo>
                  <a:cubicBezTo>
                    <a:pt x="17137" y="5672"/>
                    <a:pt x="16806" y="7666"/>
                    <a:pt x="17137" y="8441"/>
                  </a:cubicBezTo>
                  <a:cubicBezTo>
                    <a:pt x="17467" y="9272"/>
                    <a:pt x="17467" y="9770"/>
                    <a:pt x="17633" y="10435"/>
                  </a:cubicBezTo>
                  <a:cubicBezTo>
                    <a:pt x="17853" y="11100"/>
                    <a:pt x="17633" y="12872"/>
                    <a:pt x="18018" y="13703"/>
                  </a:cubicBezTo>
                  <a:cubicBezTo>
                    <a:pt x="18349" y="14478"/>
                    <a:pt x="18459" y="14921"/>
                    <a:pt x="18680" y="15364"/>
                  </a:cubicBezTo>
                  <a:cubicBezTo>
                    <a:pt x="18900" y="15807"/>
                    <a:pt x="19396" y="17469"/>
                    <a:pt x="19947" y="18134"/>
                  </a:cubicBezTo>
                  <a:cubicBezTo>
                    <a:pt x="20498" y="18854"/>
                    <a:pt x="20498" y="19407"/>
                    <a:pt x="20939" y="19740"/>
                  </a:cubicBezTo>
                  <a:cubicBezTo>
                    <a:pt x="21325" y="20127"/>
                    <a:pt x="21159" y="20515"/>
                    <a:pt x="21435" y="20847"/>
                  </a:cubicBezTo>
                  <a:cubicBezTo>
                    <a:pt x="21545" y="21235"/>
                    <a:pt x="21269" y="21401"/>
                    <a:pt x="20994" y="21457"/>
                  </a:cubicBezTo>
                  <a:cubicBezTo>
                    <a:pt x="20718" y="21512"/>
                    <a:pt x="20333" y="21290"/>
                    <a:pt x="20057" y="21069"/>
                  </a:cubicBezTo>
                  <a:cubicBezTo>
                    <a:pt x="19782" y="20847"/>
                    <a:pt x="19616" y="20626"/>
                    <a:pt x="19341" y="20570"/>
                  </a:cubicBezTo>
                  <a:cubicBezTo>
                    <a:pt x="19065" y="20515"/>
                    <a:pt x="19121" y="20238"/>
                    <a:pt x="18569" y="20127"/>
                  </a:cubicBezTo>
                  <a:cubicBezTo>
                    <a:pt x="18018" y="20017"/>
                    <a:pt x="17688" y="19352"/>
                    <a:pt x="17302" y="19186"/>
                  </a:cubicBezTo>
                  <a:cubicBezTo>
                    <a:pt x="16916" y="19020"/>
                    <a:pt x="16641" y="17690"/>
                    <a:pt x="15869" y="17580"/>
                  </a:cubicBezTo>
                  <a:cubicBezTo>
                    <a:pt x="15098" y="17469"/>
                    <a:pt x="14878" y="16860"/>
                    <a:pt x="14382" y="16638"/>
                  </a:cubicBezTo>
                  <a:cubicBezTo>
                    <a:pt x="13886" y="16417"/>
                    <a:pt x="12729" y="16140"/>
                    <a:pt x="12508" y="15974"/>
                  </a:cubicBezTo>
                  <a:cubicBezTo>
                    <a:pt x="12288" y="15807"/>
                    <a:pt x="12288" y="15475"/>
                    <a:pt x="12178" y="15198"/>
                  </a:cubicBezTo>
                  <a:cubicBezTo>
                    <a:pt x="12067" y="14921"/>
                    <a:pt x="11902" y="14810"/>
                    <a:pt x="11737" y="14700"/>
                  </a:cubicBezTo>
                  <a:cubicBezTo>
                    <a:pt x="11572" y="14589"/>
                    <a:pt x="9643" y="13537"/>
                    <a:pt x="9092" y="13260"/>
                  </a:cubicBezTo>
                  <a:cubicBezTo>
                    <a:pt x="8541" y="12983"/>
                    <a:pt x="7329" y="12484"/>
                    <a:pt x="7218" y="12207"/>
                  </a:cubicBezTo>
                  <a:cubicBezTo>
                    <a:pt x="7108" y="11930"/>
                    <a:pt x="6282" y="11377"/>
                    <a:pt x="6447" y="11044"/>
                  </a:cubicBezTo>
                  <a:cubicBezTo>
                    <a:pt x="6667" y="10712"/>
                    <a:pt x="7329" y="9327"/>
                    <a:pt x="8596" y="9660"/>
                  </a:cubicBezTo>
                  <a:cubicBezTo>
                    <a:pt x="6833" y="9106"/>
                    <a:pt x="4518" y="11321"/>
                    <a:pt x="4078" y="11210"/>
                  </a:cubicBezTo>
                  <a:cubicBezTo>
                    <a:pt x="3692" y="11321"/>
                    <a:pt x="3637" y="11155"/>
                    <a:pt x="3306" y="11100"/>
                  </a:cubicBezTo>
                  <a:cubicBezTo>
                    <a:pt x="2976" y="11100"/>
                    <a:pt x="2976" y="10712"/>
                    <a:pt x="2645" y="10601"/>
                  </a:cubicBezTo>
                  <a:cubicBezTo>
                    <a:pt x="2369" y="10490"/>
                    <a:pt x="2314" y="10380"/>
                    <a:pt x="1984" y="9937"/>
                  </a:cubicBezTo>
                  <a:cubicBezTo>
                    <a:pt x="1653" y="9494"/>
                    <a:pt x="1378" y="9050"/>
                    <a:pt x="1102" y="8663"/>
                  </a:cubicBezTo>
                  <a:cubicBezTo>
                    <a:pt x="882" y="8275"/>
                    <a:pt x="1047" y="8386"/>
                    <a:pt x="937" y="8054"/>
                  </a:cubicBezTo>
                  <a:cubicBezTo>
                    <a:pt x="827" y="7721"/>
                    <a:pt x="882" y="7721"/>
                    <a:pt x="661" y="7444"/>
                  </a:cubicBezTo>
                  <a:cubicBezTo>
                    <a:pt x="441" y="7112"/>
                    <a:pt x="331" y="7112"/>
                    <a:pt x="331" y="6669"/>
                  </a:cubicBezTo>
                  <a:cubicBezTo>
                    <a:pt x="331" y="6226"/>
                    <a:pt x="496" y="6337"/>
                    <a:pt x="221" y="6004"/>
                  </a:cubicBezTo>
                  <a:cubicBezTo>
                    <a:pt x="-55" y="5617"/>
                    <a:pt x="110" y="5395"/>
                    <a:pt x="110" y="5063"/>
                  </a:cubicBezTo>
                  <a:cubicBezTo>
                    <a:pt x="110" y="4730"/>
                    <a:pt x="0" y="4564"/>
                    <a:pt x="0" y="4177"/>
                  </a:cubicBezTo>
                  <a:cubicBezTo>
                    <a:pt x="165" y="3623"/>
                    <a:pt x="661" y="3124"/>
                    <a:pt x="1212" y="2792"/>
                  </a:cubicBezTo>
                  <a:cubicBezTo>
                    <a:pt x="1543" y="2626"/>
                    <a:pt x="2425" y="2404"/>
                    <a:pt x="2921" y="2349"/>
                  </a:cubicBezTo>
                  <a:cubicBezTo>
                    <a:pt x="3416" y="2238"/>
                    <a:pt x="3747" y="2017"/>
                    <a:pt x="4298" y="2017"/>
                  </a:cubicBezTo>
                  <a:cubicBezTo>
                    <a:pt x="4518" y="2017"/>
                    <a:pt x="4794" y="2127"/>
                    <a:pt x="5180" y="2238"/>
                  </a:cubicBezTo>
                  <a:cubicBezTo>
                    <a:pt x="5565" y="2294"/>
                    <a:pt x="6116" y="2294"/>
                    <a:pt x="6337" y="2404"/>
                  </a:cubicBezTo>
                  <a:cubicBezTo>
                    <a:pt x="7439" y="2792"/>
                    <a:pt x="7494" y="4177"/>
                    <a:pt x="8210" y="4897"/>
                  </a:cubicBezTo>
                  <a:cubicBezTo>
                    <a:pt x="8431" y="5118"/>
                    <a:pt x="8651" y="5174"/>
                    <a:pt x="8816" y="5450"/>
                  </a:cubicBezTo>
                  <a:cubicBezTo>
                    <a:pt x="8982" y="5672"/>
                    <a:pt x="8982" y="5949"/>
                    <a:pt x="9147" y="6170"/>
                  </a:cubicBezTo>
                  <a:cubicBezTo>
                    <a:pt x="9478" y="6503"/>
                    <a:pt x="10525" y="6503"/>
                    <a:pt x="10414" y="7057"/>
                  </a:cubicBezTo>
                  <a:cubicBezTo>
                    <a:pt x="10304" y="8497"/>
                    <a:pt x="8706" y="8552"/>
                    <a:pt x="8596" y="9660"/>
                  </a:cubicBezTo>
                  <a:cubicBezTo>
                    <a:pt x="9092" y="9050"/>
                    <a:pt x="9753" y="9050"/>
                    <a:pt x="10414" y="8663"/>
                  </a:cubicBezTo>
                  <a:cubicBezTo>
                    <a:pt x="11627" y="7998"/>
                    <a:pt x="11792" y="7223"/>
                    <a:pt x="11792" y="7223"/>
                  </a:cubicBezTo>
                  <a:close/>
                </a:path>
              </a:pathLst>
            </a:custGeom>
            <a:solidFill>
              <a:srgbClr val="DB899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39" name="Freeform 158"/>
            <p:cNvSpPr/>
            <p:nvPr/>
          </p:nvSpPr>
          <p:spPr>
            <a:xfrm>
              <a:off x="1350947" y="2126380"/>
              <a:ext cx="3435561" cy="3869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7" h="21381" extrusionOk="0">
                  <a:moveTo>
                    <a:pt x="19378" y="16436"/>
                  </a:moveTo>
                  <a:cubicBezTo>
                    <a:pt x="19339" y="15593"/>
                    <a:pt x="19300" y="14580"/>
                    <a:pt x="19300" y="13568"/>
                  </a:cubicBezTo>
                  <a:cubicBezTo>
                    <a:pt x="19261" y="9923"/>
                    <a:pt x="19339" y="5974"/>
                    <a:pt x="19378" y="5872"/>
                  </a:cubicBezTo>
                  <a:cubicBezTo>
                    <a:pt x="19378" y="5805"/>
                    <a:pt x="19378" y="5805"/>
                    <a:pt x="19378" y="5805"/>
                  </a:cubicBezTo>
                  <a:cubicBezTo>
                    <a:pt x="19884" y="3780"/>
                    <a:pt x="19027" y="2329"/>
                    <a:pt x="16804" y="1485"/>
                  </a:cubicBezTo>
                  <a:cubicBezTo>
                    <a:pt x="16726" y="1451"/>
                    <a:pt x="16609" y="1417"/>
                    <a:pt x="16531" y="1384"/>
                  </a:cubicBezTo>
                  <a:cubicBezTo>
                    <a:pt x="16492" y="1384"/>
                    <a:pt x="16453" y="1350"/>
                    <a:pt x="16414" y="1350"/>
                  </a:cubicBezTo>
                  <a:cubicBezTo>
                    <a:pt x="16375" y="1316"/>
                    <a:pt x="16297" y="1316"/>
                    <a:pt x="16258" y="1282"/>
                  </a:cubicBezTo>
                  <a:cubicBezTo>
                    <a:pt x="16181" y="1282"/>
                    <a:pt x="16142" y="1282"/>
                    <a:pt x="16103" y="1249"/>
                  </a:cubicBezTo>
                  <a:cubicBezTo>
                    <a:pt x="16064" y="1249"/>
                    <a:pt x="16025" y="1215"/>
                    <a:pt x="15947" y="1215"/>
                  </a:cubicBezTo>
                  <a:cubicBezTo>
                    <a:pt x="15908" y="1215"/>
                    <a:pt x="15869" y="1181"/>
                    <a:pt x="15830" y="1181"/>
                  </a:cubicBezTo>
                  <a:cubicBezTo>
                    <a:pt x="15752" y="1181"/>
                    <a:pt x="15713" y="1147"/>
                    <a:pt x="15674" y="1147"/>
                  </a:cubicBezTo>
                  <a:cubicBezTo>
                    <a:pt x="15635" y="1147"/>
                    <a:pt x="15596" y="1114"/>
                    <a:pt x="15518" y="1114"/>
                  </a:cubicBezTo>
                  <a:cubicBezTo>
                    <a:pt x="15479" y="1114"/>
                    <a:pt x="15440" y="1080"/>
                    <a:pt x="15401" y="1080"/>
                  </a:cubicBezTo>
                  <a:cubicBezTo>
                    <a:pt x="15362" y="1080"/>
                    <a:pt x="15284" y="1046"/>
                    <a:pt x="15245" y="1046"/>
                  </a:cubicBezTo>
                  <a:cubicBezTo>
                    <a:pt x="15206" y="1046"/>
                    <a:pt x="15167" y="1046"/>
                    <a:pt x="15128" y="1046"/>
                  </a:cubicBezTo>
                  <a:cubicBezTo>
                    <a:pt x="15050" y="1012"/>
                    <a:pt x="15011" y="1012"/>
                    <a:pt x="14972" y="1012"/>
                  </a:cubicBezTo>
                  <a:cubicBezTo>
                    <a:pt x="14933" y="1012"/>
                    <a:pt x="14894" y="979"/>
                    <a:pt x="14855" y="979"/>
                  </a:cubicBezTo>
                  <a:cubicBezTo>
                    <a:pt x="14777" y="979"/>
                    <a:pt x="14738" y="979"/>
                    <a:pt x="14699" y="979"/>
                  </a:cubicBezTo>
                  <a:cubicBezTo>
                    <a:pt x="14660" y="979"/>
                    <a:pt x="14621" y="945"/>
                    <a:pt x="14582" y="945"/>
                  </a:cubicBezTo>
                  <a:cubicBezTo>
                    <a:pt x="14504" y="945"/>
                    <a:pt x="14465" y="945"/>
                    <a:pt x="14426" y="945"/>
                  </a:cubicBezTo>
                  <a:cubicBezTo>
                    <a:pt x="14387" y="945"/>
                    <a:pt x="14348" y="945"/>
                    <a:pt x="14309" y="945"/>
                  </a:cubicBezTo>
                  <a:cubicBezTo>
                    <a:pt x="14270" y="911"/>
                    <a:pt x="14192" y="911"/>
                    <a:pt x="14153" y="911"/>
                  </a:cubicBezTo>
                  <a:cubicBezTo>
                    <a:pt x="14114" y="911"/>
                    <a:pt x="14075" y="911"/>
                    <a:pt x="14036" y="911"/>
                  </a:cubicBezTo>
                  <a:cubicBezTo>
                    <a:pt x="13997" y="911"/>
                    <a:pt x="13958" y="911"/>
                    <a:pt x="13919" y="911"/>
                  </a:cubicBezTo>
                  <a:cubicBezTo>
                    <a:pt x="13880" y="911"/>
                    <a:pt x="13841" y="911"/>
                    <a:pt x="13802" y="911"/>
                  </a:cubicBezTo>
                  <a:cubicBezTo>
                    <a:pt x="13724" y="911"/>
                    <a:pt x="13685" y="911"/>
                    <a:pt x="13646" y="911"/>
                  </a:cubicBezTo>
                  <a:cubicBezTo>
                    <a:pt x="13607" y="911"/>
                    <a:pt x="13568" y="911"/>
                    <a:pt x="13529" y="911"/>
                  </a:cubicBezTo>
                  <a:cubicBezTo>
                    <a:pt x="13490" y="911"/>
                    <a:pt x="13451" y="911"/>
                    <a:pt x="13412" y="911"/>
                  </a:cubicBezTo>
                  <a:cubicBezTo>
                    <a:pt x="13373" y="911"/>
                    <a:pt x="13334" y="911"/>
                    <a:pt x="13295" y="911"/>
                  </a:cubicBezTo>
                  <a:cubicBezTo>
                    <a:pt x="13256" y="911"/>
                    <a:pt x="13178" y="911"/>
                    <a:pt x="13139" y="911"/>
                  </a:cubicBezTo>
                  <a:cubicBezTo>
                    <a:pt x="13100" y="911"/>
                    <a:pt x="13061" y="911"/>
                    <a:pt x="13061" y="911"/>
                  </a:cubicBezTo>
                  <a:cubicBezTo>
                    <a:pt x="12983" y="911"/>
                    <a:pt x="12944" y="911"/>
                    <a:pt x="12905" y="911"/>
                  </a:cubicBezTo>
                  <a:cubicBezTo>
                    <a:pt x="12866" y="911"/>
                    <a:pt x="12827" y="911"/>
                    <a:pt x="12827" y="911"/>
                  </a:cubicBezTo>
                  <a:cubicBezTo>
                    <a:pt x="12749" y="911"/>
                    <a:pt x="12710" y="911"/>
                    <a:pt x="12671" y="911"/>
                  </a:cubicBezTo>
                  <a:cubicBezTo>
                    <a:pt x="12671" y="911"/>
                    <a:pt x="12632" y="911"/>
                    <a:pt x="12632" y="945"/>
                  </a:cubicBezTo>
                  <a:cubicBezTo>
                    <a:pt x="12516" y="945"/>
                    <a:pt x="12516" y="945"/>
                    <a:pt x="12516" y="945"/>
                  </a:cubicBezTo>
                  <a:cubicBezTo>
                    <a:pt x="12788" y="574"/>
                    <a:pt x="13022" y="304"/>
                    <a:pt x="13334" y="67"/>
                  </a:cubicBezTo>
                  <a:cubicBezTo>
                    <a:pt x="13568" y="0"/>
                    <a:pt x="13568" y="0"/>
                    <a:pt x="13568" y="0"/>
                  </a:cubicBezTo>
                  <a:cubicBezTo>
                    <a:pt x="14855" y="101"/>
                    <a:pt x="16531" y="270"/>
                    <a:pt x="17779" y="1080"/>
                  </a:cubicBezTo>
                  <a:cubicBezTo>
                    <a:pt x="18130" y="1316"/>
                    <a:pt x="18715" y="1721"/>
                    <a:pt x="19144" y="2295"/>
                  </a:cubicBezTo>
                  <a:cubicBezTo>
                    <a:pt x="19183" y="2329"/>
                    <a:pt x="19222" y="2396"/>
                    <a:pt x="19300" y="2497"/>
                  </a:cubicBezTo>
                  <a:cubicBezTo>
                    <a:pt x="19456" y="2767"/>
                    <a:pt x="19612" y="3071"/>
                    <a:pt x="19729" y="3375"/>
                  </a:cubicBezTo>
                  <a:cubicBezTo>
                    <a:pt x="19962" y="4219"/>
                    <a:pt x="19923" y="4421"/>
                    <a:pt x="20196" y="5062"/>
                  </a:cubicBezTo>
                  <a:cubicBezTo>
                    <a:pt x="20196" y="5062"/>
                    <a:pt x="20196" y="5062"/>
                    <a:pt x="20196" y="5062"/>
                  </a:cubicBezTo>
                  <a:cubicBezTo>
                    <a:pt x="20196" y="5164"/>
                    <a:pt x="20235" y="5231"/>
                    <a:pt x="20274" y="5333"/>
                  </a:cubicBezTo>
                  <a:cubicBezTo>
                    <a:pt x="20274" y="5333"/>
                    <a:pt x="20274" y="9146"/>
                    <a:pt x="20625" y="13230"/>
                  </a:cubicBezTo>
                  <a:cubicBezTo>
                    <a:pt x="20898" y="16605"/>
                    <a:pt x="21600" y="21229"/>
                    <a:pt x="17467" y="21364"/>
                  </a:cubicBezTo>
                  <a:cubicBezTo>
                    <a:pt x="12827" y="21600"/>
                    <a:pt x="9552" y="19406"/>
                    <a:pt x="6940" y="18360"/>
                  </a:cubicBezTo>
                  <a:cubicBezTo>
                    <a:pt x="2729" y="16875"/>
                    <a:pt x="819" y="17719"/>
                    <a:pt x="0" y="16976"/>
                  </a:cubicBezTo>
                  <a:cubicBezTo>
                    <a:pt x="546" y="16875"/>
                    <a:pt x="1014" y="16504"/>
                    <a:pt x="1365" y="16065"/>
                  </a:cubicBezTo>
                  <a:cubicBezTo>
                    <a:pt x="1443" y="15896"/>
                    <a:pt x="1443" y="15896"/>
                    <a:pt x="1443" y="15896"/>
                  </a:cubicBezTo>
                  <a:cubicBezTo>
                    <a:pt x="1755" y="15525"/>
                    <a:pt x="1638" y="15154"/>
                    <a:pt x="1404" y="14884"/>
                  </a:cubicBezTo>
                  <a:cubicBezTo>
                    <a:pt x="1443" y="14884"/>
                    <a:pt x="1443" y="14884"/>
                    <a:pt x="1443" y="14884"/>
                  </a:cubicBezTo>
                  <a:cubicBezTo>
                    <a:pt x="1677" y="14850"/>
                    <a:pt x="2144" y="14310"/>
                    <a:pt x="2261" y="13534"/>
                  </a:cubicBezTo>
                  <a:cubicBezTo>
                    <a:pt x="2261" y="13433"/>
                    <a:pt x="2261" y="13433"/>
                    <a:pt x="2261" y="13433"/>
                  </a:cubicBezTo>
                  <a:cubicBezTo>
                    <a:pt x="2261" y="13095"/>
                    <a:pt x="2222" y="12825"/>
                    <a:pt x="2144" y="12656"/>
                  </a:cubicBezTo>
                  <a:cubicBezTo>
                    <a:pt x="2144" y="12656"/>
                    <a:pt x="2144" y="12656"/>
                    <a:pt x="2144" y="12656"/>
                  </a:cubicBezTo>
                  <a:cubicBezTo>
                    <a:pt x="2222" y="12724"/>
                    <a:pt x="2261" y="12825"/>
                    <a:pt x="2339" y="12926"/>
                  </a:cubicBezTo>
                  <a:cubicBezTo>
                    <a:pt x="2807" y="13736"/>
                    <a:pt x="5381" y="14648"/>
                    <a:pt x="8149" y="16166"/>
                  </a:cubicBezTo>
                  <a:cubicBezTo>
                    <a:pt x="9591" y="16841"/>
                    <a:pt x="13061" y="18529"/>
                    <a:pt x="14699" y="18833"/>
                  </a:cubicBezTo>
                  <a:cubicBezTo>
                    <a:pt x="16531" y="19204"/>
                    <a:pt x="17740" y="19339"/>
                    <a:pt x="18598" y="18731"/>
                  </a:cubicBezTo>
                  <a:cubicBezTo>
                    <a:pt x="19456" y="18124"/>
                    <a:pt x="19378" y="17078"/>
                    <a:pt x="19378" y="16436"/>
                  </a:cubicBezTo>
                  <a:close/>
                </a:path>
              </a:pathLst>
            </a:custGeom>
            <a:solidFill>
              <a:srgbClr val="F9D8D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40" name="Freeform 159"/>
            <p:cNvSpPr/>
            <p:nvPr/>
          </p:nvSpPr>
          <p:spPr>
            <a:xfrm>
              <a:off x="1801650" y="2490273"/>
              <a:ext cx="73344" cy="88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34" h="15487" extrusionOk="0">
                  <a:moveTo>
                    <a:pt x="6550" y="516"/>
                  </a:moveTo>
                  <a:cubicBezTo>
                    <a:pt x="-2090" y="-2724"/>
                    <a:pt x="-650" y="10236"/>
                    <a:pt x="2230" y="13476"/>
                  </a:cubicBezTo>
                  <a:cubicBezTo>
                    <a:pt x="9430" y="18876"/>
                    <a:pt x="19510" y="12396"/>
                    <a:pt x="16630" y="5916"/>
                  </a:cubicBezTo>
                </a:path>
              </a:pathLst>
            </a:custGeom>
            <a:solidFill>
              <a:srgbClr val="82B3D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41" name="Freeform 160"/>
            <p:cNvSpPr/>
            <p:nvPr/>
          </p:nvSpPr>
          <p:spPr>
            <a:xfrm>
              <a:off x="4283994" y="2236365"/>
              <a:ext cx="567605" cy="806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7" h="21600" extrusionOk="0">
                  <a:moveTo>
                    <a:pt x="16598" y="7855"/>
                  </a:moveTo>
                  <a:cubicBezTo>
                    <a:pt x="14779" y="7691"/>
                    <a:pt x="13415" y="7855"/>
                    <a:pt x="8867" y="9164"/>
                  </a:cubicBezTo>
                  <a:cubicBezTo>
                    <a:pt x="9777" y="10473"/>
                    <a:pt x="10686" y="11945"/>
                    <a:pt x="11368" y="13418"/>
                  </a:cubicBezTo>
                  <a:cubicBezTo>
                    <a:pt x="12733" y="17509"/>
                    <a:pt x="12505" y="18491"/>
                    <a:pt x="14097" y="21600"/>
                  </a:cubicBezTo>
                  <a:cubicBezTo>
                    <a:pt x="14097" y="21600"/>
                    <a:pt x="14097" y="21600"/>
                    <a:pt x="14097" y="21600"/>
                  </a:cubicBezTo>
                  <a:cubicBezTo>
                    <a:pt x="12960" y="18164"/>
                    <a:pt x="16143" y="14564"/>
                    <a:pt x="18872" y="13418"/>
                  </a:cubicBezTo>
                  <a:cubicBezTo>
                    <a:pt x="21600" y="12273"/>
                    <a:pt x="19099" y="7855"/>
                    <a:pt x="16598" y="7855"/>
                  </a:cubicBezTo>
                  <a:close/>
                  <a:moveTo>
                    <a:pt x="12733" y="0"/>
                  </a:moveTo>
                  <a:cubicBezTo>
                    <a:pt x="12733" y="0"/>
                    <a:pt x="4547" y="164"/>
                    <a:pt x="0" y="2291"/>
                  </a:cubicBezTo>
                  <a:cubicBezTo>
                    <a:pt x="2046" y="3436"/>
                    <a:pt x="5457" y="5400"/>
                    <a:pt x="7958" y="8182"/>
                  </a:cubicBezTo>
                  <a:cubicBezTo>
                    <a:pt x="8867" y="7364"/>
                    <a:pt x="11141" y="6382"/>
                    <a:pt x="14552" y="5236"/>
                  </a:cubicBezTo>
                  <a:cubicBezTo>
                    <a:pt x="15916" y="4255"/>
                    <a:pt x="15916" y="982"/>
                    <a:pt x="12733" y="0"/>
                  </a:cubicBezTo>
                  <a:close/>
                </a:path>
              </a:pathLst>
            </a:custGeom>
            <a:solidFill>
              <a:srgbClr val="F793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42" name="Freeform 161"/>
            <p:cNvSpPr/>
            <p:nvPr/>
          </p:nvSpPr>
          <p:spPr>
            <a:xfrm>
              <a:off x="862962" y="1118182"/>
              <a:ext cx="970835" cy="1590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87" y="20022"/>
                    <a:pt x="2861" y="19357"/>
                    <a:pt x="3862" y="18692"/>
                  </a:cubicBezTo>
                  <a:cubicBezTo>
                    <a:pt x="5293" y="17862"/>
                    <a:pt x="7152" y="17197"/>
                    <a:pt x="9012" y="17197"/>
                  </a:cubicBezTo>
                  <a:cubicBezTo>
                    <a:pt x="10872" y="17114"/>
                    <a:pt x="13446" y="16865"/>
                    <a:pt x="14591" y="17031"/>
                  </a:cubicBezTo>
                  <a:cubicBezTo>
                    <a:pt x="15735" y="17197"/>
                    <a:pt x="17738" y="17280"/>
                    <a:pt x="18739" y="17695"/>
                  </a:cubicBezTo>
                  <a:cubicBezTo>
                    <a:pt x="19025" y="17778"/>
                    <a:pt x="19311" y="17862"/>
                    <a:pt x="19454" y="17945"/>
                  </a:cubicBezTo>
                  <a:cubicBezTo>
                    <a:pt x="19597" y="18028"/>
                    <a:pt x="19597" y="18028"/>
                    <a:pt x="19597" y="18111"/>
                  </a:cubicBezTo>
                  <a:cubicBezTo>
                    <a:pt x="19883" y="18111"/>
                    <a:pt x="20026" y="18194"/>
                    <a:pt x="20026" y="18277"/>
                  </a:cubicBezTo>
                  <a:cubicBezTo>
                    <a:pt x="20170" y="18360"/>
                    <a:pt x="20170" y="18360"/>
                    <a:pt x="20313" y="18443"/>
                  </a:cubicBezTo>
                  <a:cubicBezTo>
                    <a:pt x="20456" y="18526"/>
                    <a:pt x="20599" y="18609"/>
                    <a:pt x="20742" y="18609"/>
                  </a:cubicBezTo>
                  <a:cubicBezTo>
                    <a:pt x="20742" y="18692"/>
                    <a:pt x="20742" y="18692"/>
                    <a:pt x="20885" y="18775"/>
                  </a:cubicBezTo>
                  <a:cubicBezTo>
                    <a:pt x="21028" y="18858"/>
                    <a:pt x="21171" y="19025"/>
                    <a:pt x="21314" y="19108"/>
                  </a:cubicBezTo>
                  <a:cubicBezTo>
                    <a:pt x="21600" y="18775"/>
                    <a:pt x="21600" y="18775"/>
                    <a:pt x="21600" y="18775"/>
                  </a:cubicBezTo>
                  <a:cubicBezTo>
                    <a:pt x="20885" y="17446"/>
                    <a:pt x="20456" y="8308"/>
                    <a:pt x="20170" y="2825"/>
                  </a:cubicBezTo>
                  <a:cubicBezTo>
                    <a:pt x="20170" y="1163"/>
                    <a:pt x="20170" y="831"/>
                    <a:pt x="20170" y="166"/>
                  </a:cubicBezTo>
                  <a:cubicBezTo>
                    <a:pt x="19454" y="748"/>
                    <a:pt x="16164" y="1163"/>
                    <a:pt x="12016" y="1163"/>
                  </a:cubicBezTo>
                  <a:cubicBezTo>
                    <a:pt x="7438" y="1163"/>
                    <a:pt x="3719" y="665"/>
                    <a:pt x="3719" y="0"/>
                  </a:cubicBezTo>
                  <a:cubicBezTo>
                    <a:pt x="3719" y="0"/>
                    <a:pt x="3719" y="166"/>
                    <a:pt x="3719" y="249"/>
                  </a:cubicBezTo>
                  <a:cubicBezTo>
                    <a:pt x="3576" y="1080"/>
                    <a:pt x="3433" y="1163"/>
                    <a:pt x="3433" y="2575"/>
                  </a:cubicBezTo>
                  <a:cubicBezTo>
                    <a:pt x="3290" y="5649"/>
                    <a:pt x="3290" y="9637"/>
                    <a:pt x="3576" y="12960"/>
                  </a:cubicBezTo>
                  <a:cubicBezTo>
                    <a:pt x="3576" y="15452"/>
                    <a:pt x="2575" y="18443"/>
                    <a:pt x="0" y="21600"/>
                  </a:cubicBezTo>
                  <a:close/>
                </a:path>
              </a:pathLst>
            </a:custGeom>
            <a:solidFill>
              <a:srgbClr val="A5C7E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43" name="Freeform 162"/>
            <p:cNvSpPr/>
            <p:nvPr/>
          </p:nvSpPr>
          <p:spPr>
            <a:xfrm>
              <a:off x="501826" y="2492997"/>
              <a:ext cx="453598" cy="25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0" h="21600" extrusionOk="0">
                  <a:moveTo>
                    <a:pt x="2413" y="0"/>
                  </a:moveTo>
                  <a:cubicBezTo>
                    <a:pt x="-798" y="3161"/>
                    <a:pt x="-1090" y="18966"/>
                    <a:pt x="3288" y="20546"/>
                  </a:cubicBezTo>
                  <a:cubicBezTo>
                    <a:pt x="5624" y="21600"/>
                    <a:pt x="11169" y="21600"/>
                    <a:pt x="15840" y="21600"/>
                  </a:cubicBezTo>
                  <a:cubicBezTo>
                    <a:pt x="16132" y="20546"/>
                    <a:pt x="16424" y="19493"/>
                    <a:pt x="16424" y="18439"/>
                  </a:cubicBezTo>
                  <a:cubicBezTo>
                    <a:pt x="16424" y="18439"/>
                    <a:pt x="16424" y="18439"/>
                    <a:pt x="16424" y="18439"/>
                  </a:cubicBezTo>
                  <a:cubicBezTo>
                    <a:pt x="18175" y="12117"/>
                    <a:pt x="19342" y="5795"/>
                    <a:pt x="20510" y="0"/>
                  </a:cubicBezTo>
                  <a:cubicBezTo>
                    <a:pt x="13796" y="0"/>
                    <a:pt x="5624" y="0"/>
                    <a:pt x="2413" y="0"/>
                  </a:cubicBezTo>
                  <a:close/>
                </a:path>
              </a:pathLst>
            </a:custGeom>
            <a:solidFill>
              <a:srgbClr val="F793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44" name="Freeform 163"/>
            <p:cNvSpPr/>
            <p:nvPr/>
          </p:nvSpPr>
          <p:spPr>
            <a:xfrm>
              <a:off x="1320127" y="1162193"/>
              <a:ext cx="200332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2787" y="21600"/>
                    <a:pt x="18116" y="21600"/>
                    <a:pt x="21600" y="0"/>
                  </a:cubicBezTo>
                </a:path>
              </a:pathLst>
            </a:custGeom>
            <a:solidFill>
              <a:srgbClr val="EEB1D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45" name="Freeform 164"/>
            <p:cNvSpPr/>
            <p:nvPr/>
          </p:nvSpPr>
          <p:spPr>
            <a:xfrm>
              <a:off x="430310" y="2789870"/>
              <a:ext cx="401833" cy="27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8" h="21319" extrusionOk="0">
                  <a:moveTo>
                    <a:pt x="16518" y="21319"/>
                  </a:moveTo>
                  <a:cubicBezTo>
                    <a:pt x="17457" y="12199"/>
                    <a:pt x="18396" y="5479"/>
                    <a:pt x="19648" y="199"/>
                  </a:cubicBezTo>
                  <a:cubicBezTo>
                    <a:pt x="13387" y="-281"/>
                    <a:pt x="4935" y="199"/>
                    <a:pt x="2431" y="679"/>
                  </a:cubicBezTo>
                  <a:cubicBezTo>
                    <a:pt x="-74" y="1159"/>
                    <a:pt x="-1952" y="18439"/>
                    <a:pt x="3683" y="19879"/>
                  </a:cubicBezTo>
                  <a:cubicBezTo>
                    <a:pt x="6813" y="21319"/>
                    <a:pt x="11822" y="21319"/>
                    <a:pt x="16518" y="21319"/>
                  </a:cubicBezTo>
                  <a:close/>
                </a:path>
              </a:pathLst>
            </a:custGeom>
            <a:solidFill>
              <a:srgbClr val="F793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46" name="Freeform 165"/>
            <p:cNvSpPr/>
            <p:nvPr/>
          </p:nvSpPr>
          <p:spPr>
            <a:xfrm>
              <a:off x="580445" y="1608533"/>
              <a:ext cx="308202" cy="137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850" y="0"/>
                    <a:pt x="7650" y="2817"/>
                    <a:pt x="4500" y="2817"/>
                  </a:cubicBezTo>
                  <a:cubicBezTo>
                    <a:pt x="1800" y="4696"/>
                    <a:pt x="0" y="13148"/>
                    <a:pt x="0" y="21600"/>
                  </a:cubicBezTo>
                </a:path>
              </a:pathLst>
            </a:custGeom>
            <a:solidFill>
              <a:srgbClr val="EEB1D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47" name="Freeform 166"/>
            <p:cNvSpPr/>
            <p:nvPr/>
          </p:nvSpPr>
          <p:spPr>
            <a:xfrm>
              <a:off x="621538" y="1342735"/>
              <a:ext cx="395526" cy="12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314"/>
                  </a:moveTo>
                  <a:cubicBezTo>
                    <a:pt x="14284" y="7200"/>
                    <a:pt x="8013" y="2057"/>
                    <a:pt x="5923" y="0"/>
                  </a:cubicBezTo>
                  <a:cubicBezTo>
                    <a:pt x="2787" y="1029"/>
                    <a:pt x="348" y="11314"/>
                    <a:pt x="0" y="21600"/>
                  </a:cubicBezTo>
                </a:path>
              </a:pathLst>
            </a:custGeom>
            <a:solidFill>
              <a:srgbClr val="EEB1D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48" name="Freeform 167"/>
            <p:cNvSpPr/>
            <p:nvPr/>
          </p:nvSpPr>
          <p:spPr>
            <a:xfrm>
              <a:off x="579219" y="1319822"/>
              <a:ext cx="437845" cy="53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2" h="21600" extrusionOk="0">
                  <a:moveTo>
                    <a:pt x="20232" y="2731"/>
                  </a:moveTo>
                  <a:cubicBezTo>
                    <a:pt x="14018" y="1738"/>
                    <a:pt x="8692" y="497"/>
                    <a:pt x="6917" y="0"/>
                  </a:cubicBezTo>
                  <a:cubicBezTo>
                    <a:pt x="2479" y="248"/>
                    <a:pt x="407" y="6207"/>
                    <a:pt x="3366" y="8938"/>
                  </a:cubicBezTo>
                  <a:cubicBezTo>
                    <a:pt x="6621" y="9683"/>
                    <a:pt x="14314" y="11172"/>
                    <a:pt x="14314" y="11172"/>
                  </a:cubicBezTo>
                  <a:cubicBezTo>
                    <a:pt x="9876" y="11172"/>
                    <a:pt x="4846" y="11421"/>
                    <a:pt x="2774" y="11421"/>
                  </a:cubicBezTo>
                  <a:cubicBezTo>
                    <a:pt x="-776" y="12414"/>
                    <a:pt x="-1368" y="20359"/>
                    <a:pt x="3662" y="21103"/>
                  </a:cubicBezTo>
                  <a:cubicBezTo>
                    <a:pt x="8692" y="21352"/>
                    <a:pt x="15202" y="21352"/>
                    <a:pt x="20232" y="21600"/>
                  </a:cubicBezTo>
                  <a:cubicBezTo>
                    <a:pt x="19936" y="15145"/>
                    <a:pt x="19936" y="8441"/>
                    <a:pt x="20232" y="2731"/>
                  </a:cubicBezTo>
                  <a:close/>
                </a:path>
              </a:pathLst>
            </a:custGeom>
            <a:solidFill>
              <a:srgbClr val="A5C7E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49" name="Freeform 168"/>
            <p:cNvSpPr/>
            <p:nvPr/>
          </p:nvSpPr>
          <p:spPr>
            <a:xfrm>
              <a:off x="1789288" y="448992"/>
              <a:ext cx="2083772" cy="2911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210" extrusionOk="0">
                  <a:moveTo>
                    <a:pt x="16800" y="2952"/>
                  </a:moveTo>
                  <a:cubicBezTo>
                    <a:pt x="16602" y="2862"/>
                    <a:pt x="15743" y="2462"/>
                    <a:pt x="15611" y="2328"/>
                  </a:cubicBezTo>
                  <a:cubicBezTo>
                    <a:pt x="15545" y="2239"/>
                    <a:pt x="15479" y="1972"/>
                    <a:pt x="15809" y="1393"/>
                  </a:cubicBezTo>
                  <a:cubicBezTo>
                    <a:pt x="16140" y="636"/>
                    <a:pt x="14356" y="-32"/>
                    <a:pt x="13630" y="725"/>
                  </a:cubicBezTo>
                  <a:cubicBezTo>
                    <a:pt x="13431" y="947"/>
                    <a:pt x="13299" y="1036"/>
                    <a:pt x="12771" y="1526"/>
                  </a:cubicBezTo>
                  <a:cubicBezTo>
                    <a:pt x="12771" y="1526"/>
                    <a:pt x="12837" y="502"/>
                    <a:pt x="12639" y="324"/>
                  </a:cubicBezTo>
                  <a:cubicBezTo>
                    <a:pt x="11978" y="-166"/>
                    <a:pt x="10789" y="-32"/>
                    <a:pt x="10459" y="279"/>
                  </a:cubicBezTo>
                  <a:cubicBezTo>
                    <a:pt x="10063" y="547"/>
                    <a:pt x="10327" y="1927"/>
                    <a:pt x="8675" y="2016"/>
                  </a:cubicBezTo>
                  <a:cubicBezTo>
                    <a:pt x="7883" y="1972"/>
                    <a:pt x="8015" y="1348"/>
                    <a:pt x="8015" y="947"/>
                  </a:cubicBezTo>
                  <a:cubicBezTo>
                    <a:pt x="8081" y="591"/>
                    <a:pt x="5835" y="502"/>
                    <a:pt x="5637" y="1348"/>
                  </a:cubicBezTo>
                  <a:cubicBezTo>
                    <a:pt x="5571" y="1838"/>
                    <a:pt x="5439" y="2328"/>
                    <a:pt x="5241" y="2773"/>
                  </a:cubicBezTo>
                  <a:cubicBezTo>
                    <a:pt x="5174" y="2907"/>
                    <a:pt x="4910" y="3174"/>
                    <a:pt x="4844" y="3219"/>
                  </a:cubicBezTo>
                  <a:cubicBezTo>
                    <a:pt x="418" y="5535"/>
                    <a:pt x="22" y="7182"/>
                    <a:pt x="22" y="9899"/>
                  </a:cubicBezTo>
                  <a:cubicBezTo>
                    <a:pt x="22" y="11013"/>
                    <a:pt x="-176" y="13239"/>
                    <a:pt x="617" y="15333"/>
                  </a:cubicBezTo>
                  <a:cubicBezTo>
                    <a:pt x="617" y="15377"/>
                    <a:pt x="617" y="15377"/>
                    <a:pt x="617" y="15377"/>
                  </a:cubicBezTo>
                  <a:cubicBezTo>
                    <a:pt x="1211" y="15956"/>
                    <a:pt x="1674" y="16624"/>
                    <a:pt x="2466" y="17292"/>
                  </a:cubicBezTo>
                  <a:cubicBezTo>
                    <a:pt x="2995" y="17693"/>
                    <a:pt x="2995" y="18495"/>
                    <a:pt x="2730" y="19430"/>
                  </a:cubicBezTo>
                  <a:cubicBezTo>
                    <a:pt x="2664" y="19385"/>
                    <a:pt x="2598" y="19341"/>
                    <a:pt x="2532" y="19252"/>
                  </a:cubicBezTo>
                  <a:cubicBezTo>
                    <a:pt x="3919" y="20410"/>
                    <a:pt x="6099" y="21434"/>
                    <a:pt x="6892" y="21167"/>
                  </a:cubicBezTo>
                  <a:cubicBezTo>
                    <a:pt x="6892" y="21167"/>
                    <a:pt x="6958" y="21122"/>
                    <a:pt x="7024" y="21122"/>
                  </a:cubicBezTo>
                  <a:cubicBezTo>
                    <a:pt x="6958" y="19118"/>
                    <a:pt x="6958" y="19118"/>
                    <a:pt x="6958" y="19118"/>
                  </a:cubicBezTo>
                  <a:cubicBezTo>
                    <a:pt x="7024" y="17559"/>
                    <a:pt x="7486" y="15822"/>
                    <a:pt x="8543" y="14219"/>
                  </a:cubicBezTo>
                  <a:cubicBezTo>
                    <a:pt x="9006" y="13507"/>
                    <a:pt x="9336" y="12972"/>
                    <a:pt x="9468" y="12571"/>
                  </a:cubicBezTo>
                  <a:cubicBezTo>
                    <a:pt x="9468" y="12571"/>
                    <a:pt x="9468" y="12571"/>
                    <a:pt x="9468" y="12571"/>
                  </a:cubicBezTo>
                  <a:cubicBezTo>
                    <a:pt x="9468" y="12571"/>
                    <a:pt x="9468" y="12571"/>
                    <a:pt x="9468" y="12527"/>
                  </a:cubicBezTo>
                  <a:cubicBezTo>
                    <a:pt x="9666" y="11948"/>
                    <a:pt x="9534" y="11681"/>
                    <a:pt x="9138" y="11502"/>
                  </a:cubicBezTo>
                  <a:cubicBezTo>
                    <a:pt x="9072" y="11502"/>
                    <a:pt x="9072" y="11502"/>
                    <a:pt x="9072" y="11502"/>
                  </a:cubicBezTo>
                  <a:cubicBezTo>
                    <a:pt x="8147" y="8786"/>
                    <a:pt x="9402" y="7494"/>
                    <a:pt x="10723" y="7093"/>
                  </a:cubicBezTo>
                  <a:cubicBezTo>
                    <a:pt x="10789" y="7138"/>
                    <a:pt x="10789" y="7138"/>
                    <a:pt x="10789" y="7138"/>
                  </a:cubicBezTo>
                  <a:cubicBezTo>
                    <a:pt x="11318" y="7272"/>
                    <a:pt x="11978" y="7316"/>
                    <a:pt x="12969" y="7316"/>
                  </a:cubicBezTo>
                  <a:cubicBezTo>
                    <a:pt x="12969" y="7361"/>
                    <a:pt x="12969" y="7361"/>
                    <a:pt x="12969" y="7361"/>
                  </a:cubicBezTo>
                  <a:cubicBezTo>
                    <a:pt x="13035" y="7316"/>
                    <a:pt x="13035" y="7316"/>
                    <a:pt x="13035" y="7316"/>
                  </a:cubicBezTo>
                  <a:cubicBezTo>
                    <a:pt x="13828" y="7361"/>
                    <a:pt x="14752" y="7316"/>
                    <a:pt x="15941" y="7272"/>
                  </a:cubicBezTo>
                  <a:cubicBezTo>
                    <a:pt x="17527" y="7182"/>
                    <a:pt x="19442" y="7182"/>
                    <a:pt x="21424" y="7227"/>
                  </a:cubicBezTo>
                  <a:cubicBezTo>
                    <a:pt x="20631" y="5446"/>
                    <a:pt x="19178" y="3931"/>
                    <a:pt x="16800" y="2952"/>
                  </a:cubicBezTo>
                  <a:close/>
                </a:path>
              </a:pathLst>
            </a:custGeom>
            <a:solidFill>
              <a:srgbClr val="F793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50" name="Freeform 169"/>
            <p:cNvSpPr/>
            <p:nvPr/>
          </p:nvSpPr>
          <p:spPr>
            <a:xfrm>
              <a:off x="3559721" y="1993481"/>
              <a:ext cx="369843" cy="1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2" y="15840"/>
                  </a:moveTo>
                  <a:cubicBezTo>
                    <a:pt x="7448" y="17280"/>
                    <a:pt x="14152" y="18720"/>
                    <a:pt x="20483" y="21600"/>
                  </a:cubicBezTo>
                  <a:cubicBezTo>
                    <a:pt x="21228" y="14400"/>
                    <a:pt x="21600" y="7200"/>
                    <a:pt x="21600" y="0"/>
                  </a:cubicBezTo>
                  <a:cubicBezTo>
                    <a:pt x="14152" y="720"/>
                    <a:pt x="6703" y="5040"/>
                    <a:pt x="0" y="16560"/>
                  </a:cubicBezTo>
                  <a:lnTo>
                    <a:pt x="1862" y="15840"/>
                  </a:lnTo>
                  <a:close/>
                </a:path>
              </a:pathLst>
            </a:custGeom>
            <a:solidFill>
              <a:srgbClr val="F793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51" name="Freeform 170"/>
            <p:cNvSpPr/>
            <p:nvPr/>
          </p:nvSpPr>
          <p:spPr>
            <a:xfrm>
              <a:off x="981106" y="2683035"/>
              <a:ext cx="2219049" cy="699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42" extrusionOk="0">
                  <a:moveTo>
                    <a:pt x="21600" y="3920"/>
                  </a:moveTo>
                  <a:cubicBezTo>
                    <a:pt x="21099" y="1796"/>
                    <a:pt x="20097" y="910"/>
                    <a:pt x="18970" y="202"/>
                  </a:cubicBezTo>
                  <a:cubicBezTo>
                    <a:pt x="17781" y="-329"/>
                    <a:pt x="16654" y="202"/>
                    <a:pt x="15840" y="1619"/>
                  </a:cubicBezTo>
                  <a:cubicBezTo>
                    <a:pt x="15777" y="1619"/>
                    <a:pt x="15715" y="1796"/>
                    <a:pt x="15652" y="1973"/>
                  </a:cubicBezTo>
                  <a:cubicBezTo>
                    <a:pt x="15464" y="3035"/>
                    <a:pt x="15652" y="5514"/>
                    <a:pt x="15464" y="9586"/>
                  </a:cubicBezTo>
                  <a:cubicBezTo>
                    <a:pt x="15277" y="12950"/>
                    <a:pt x="15527" y="18261"/>
                    <a:pt x="14337" y="20209"/>
                  </a:cubicBezTo>
                  <a:cubicBezTo>
                    <a:pt x="13523" y="21271"/>
                    <a:pt x="10894" y="15782"/>
                    <a:pt x="9704" y="10471"/>
                  </a:cubicBezTo>
                  <a:cubicBezTo>
                    <a:pt x="9642" y="10471"/>
                    <a:pt x="9642" y="10471"/>
                    <a:pt x="9642" y="10294"/>
                  </a:cubicBezTo>
                  <a:cubicBezTo>
                    <a:pt x="8139" y="6045"/>
                    <a:pt x="5635" y="5868"/>
                    <a:pt x="3882" y="7107"/>
                  </a:cubicBezTo>
                  <a:cubicBezTo>
                    <a:pt x="1816" y="8701"/>
                    <a:pt x="313" y="12064"/>
                    <a:pt x="0" y="15782"/>
                  </a:cubicBezTo>
                </a:path>
              </a:pathLst>
            </a:custGeom>
            <a:noFill/>
            <a:ln w="12700" cap="flat">
              <a:solidFill>
                <a:srgbClr val="F3AEB8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52" name="Freeform 171"/>
            <p:cNvSpPr/>
            <p:nvPr/>
          </p:nvSpPr>
          <p:spPr>
            <a:xfrm>
              <a:off x="3164256" y="3299555"/>
              <a:ext cx="666789" cy="1530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473" extrusionOk="0">
                  <a:moveTo>
                    <a:pt x="1262" y="2914"/>
                  </a:moveTo>
                  <a:cubicBezTo>
                    <a:pt x="1466" y="3257"/>
                    <a:pt x="1874" y="3686"/>
                    <a:pt x="2281" y="4200"/>
                  </a:cubicBezTo>
                  <a:cubicBezTo>
                    <a:pt x="2689" y="5057"/>
                    <a:pt x="3300" y="5400"/>
                    <a:pt x="3708" y="5657"/>
                  </a:cubicBezTo>
                  <a:cubicBezTo>
                    <a:pt x="4115" y="5829"/>
                    <a:pt x="4319" y="6000"/>
                    <a:pt x="4523" y="6514"/>
                  </a:cubicBezTo>
                  <a:cubicBezTo>
                    <a:pt x="4727" y="7200"/>
                    <a:pt x="5949" y="8057"/>
                    <a:pt x="7172" y="9000"/>
                  </a:cubicBezTo>
                  <a:cubicBezTo>
                    <a:pt x="8191" y="9600"/>
                    <a:pt x="9210" y="10286"/>
                    <a:pt x="9413" y="10714"/>
                  </a:cubicBezTo>
                  <a:cubicBezTo>
                    <a:pt x="9617" y="11400"/>
                    <a:pt x="9617" y="11400"/>
                    <a:pt x="9617" y="11400"/>
                  </a:cubicBezTo>
                  <a:cubicBezTo>
                    <a:pt x="9821" y="11829"/>
                    <a:pt x="10025" y="12171"/>
                    <a:pt x="11044" y="13029"/>
                  </a:cubicBezTo>
                  <a:cubicBezTo>
                    <a:pt x="12674" y="14229"/>
                    <a:pt x="12878" y="14657"/>
                    <a:pt x="13489" y="15343"/>
                  </a:cubicBezTo>
                  <a:cubicBezTo>
                    <a:pt x="13693" y="15600"/>
                    <a:pt x="13693" y="15600"/>
                    <a:pt x="13693" y="15600"/>
                  </a:cubicBezTo>
                  <a:cubicBezTo>
                    <a:pt x="13896" y="16029"/>
                    <a:pt x="13896" y="16029"/>
                    <a:pt x="13896" y="16029"/>
                  </a:cubicBezTo>
                  <a:cubicBezTo>
                    <a:pt x="14304" y="16543"/>
                    <a:pt x="14508" y="16714"/>
                    <a:pt x="15730" y="17486"/>
                  </a:cubicBezTo>
                  <a:cubicBezTo>
                    <a:pt x="17157" y="18171"/>
                    <a:pt x="17768" y="19114"/>
                    <a:pt x="18379" y="19971"/>
                  </a:cubicBezTo>
                  <a:cubicBezTo>
                    <a:pt x="18991" y="20657"/>
                    <a:pt x="18991" y="20657"/>
                    <a:pt x="18991" y="20657"/>
                  </a:cubicBezTo>
                  <a:cubicBezTo>
                    <a:pt x="19398" y="21257"/>
                    <a:pt x="21436" y="21600"/>
                    <a:pt x="21028" y="21429"/>
                  </a:cubicBezTo>
                  <a:cubicBezTo>
                    <a:pt x="20621" y="21171"/>
                    <a:pt x="20213" y="21086"/>
                    <a:pt x="19806" y="20571"/>
                  </a:cubicBezTo>
                  <a:cubicBezTo>
                    <a:pt x="19398" y="19886"/>
                    <a:pt x="19398" y="19886"/>
                    <a:pt x="19398" y="19886"/>
                  </a:cubicBezTo>
                  <a:cubicBezTo>
                    <a:pt x="18787" y="18943"/>
                    <a:pt x="17972" y="18000"/>
                    <a:pt x="16545" y="17229"/>
                  </a:cubicBezTo>
                  <a:cubicBezTo>
                    <a:pt x="15323" y="16543"/>
                    <a:pt x="15119" y="16371"/>
                    <a:pt x="14915" y="15943"/>
                  </a:cubicBezTo>
                  <a:cubicBezTo>
                    <a:pt x="14508" y="15514"/>
                    <a:pt x="14508" y="15514"/>
                    <a:pt x="14508" y="15514"/>
                  </a:cubicBezTo>
                  <a:cubicBezTo>
                    <a:pt x="14304" y="15171"/>
                    <a:pt x="14304" y="15171"/>
                    <a:pt x="14304" y="15171"/>
                  </a:cubicBezTo>
                  <a:cubicBezTo>
                    <a:pt x="13896" y="14486"/>
                    <a:pt x="13489" y="14057"/>
                    <a:pt x="12062" y="12857"/>
                  </a:cubicBezTo>
                  <a:cubicBezTo>
                    <a:pt x="10840" y="12000"/>
                    <a:pt x="10840" y="11743"/>
                    <a:pt x="10636" y="11400"/>
                  </a:cubicBezTo>
                  <a:cubicBezTo>
                    <a:pt x="10432" y="10629"/>
                    <a:pt x="10432" y="10629"/>
                    <a:pt x="10432" y="10629"/>
                  </a:cubicBezTo>
                  <a:cubicBezTo>
                    <a:pt x="10025" y="10114"/>
                    <a:pt x="9210" y="9429"/>
                    <a:pt x="8191" y="8743"/>
                  </a:cubicBezTo>
                  <a:cubicBezTo>
                    <a:pt x="6968" y="7886"/>
                    <a:pt x="5542" y="7029"/>
                    <a:pt x="5542" y="6514"/>
                  </a:cubicBezTo>
                  <a:cubicBezTo>
                    <a:pt x="5338" y="5829"/>
                    <a:pt x="4930" y="5571"/>
                    <a:pt x="4523" y="5400"/>
                  </a:cubicBezTo>
                  <a:cubicBezTo>
                    <a:pt x="4115" y="5143"/>
                    <a:pt x="3504" y="4886"/>
                    <a:pt x="3096" y="4114"/>
                  </a:cubicBezTo>
                  <a:cubicBezTo>
                    <a:pt x="2893" y="3600"/>
                    <a:pt x="2485" y="3171"/>
                    <a:pt x="2078" y="2743"/>
                  </a:cubicBezTo>
                  <a:cubicBezTo>
                    <a:pt x="1466" y="1971"/>
                    <a:pt x="-164" y="120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-164" y="1286"/>
                    <a:pt x="447" y="2057"/>
                    <a:pt x="1262" y="291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53" name="Freeform 172"/>
            <p:cNvSpPr/>
            <p:nvPr/>
          </p:nvSpPr>
          <p:spPr>
            <a:xfrm>
              <a:off x="3164672" y="3281224"/>
              <a:ext cx="831669" cy="1648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23" extrusionOk="0">
                  <a:moveTo>
                    <a:pt x="1517" y="2551"/>
                  </a:moveTo>
                  <a:cubicBezTo>
                    <a:pt x="2015" y="2949"/>
                    <a:pt x="2513" y="3427"/>
                    <a:pt x="2846" y="3985"/>
                  </a:cubicBezTo>
                  <a:cubicBezTo>
                    <a:pt x="3178" y="4782"/>
                    <a:pt x="3677" y="5021"/>
                    <a:pt x="4009" y="5261"/>
                  </a:cubicBezTo>
                  <a:cubicBezTo>
                    <a:pt x="4341" y="5500"/>
                    <a:pt x="4673" y="5659"/>
                    <a:pt x="4673" y="6058"/>
                  </a:cubicBezTo>
                  <a:cubicBezTo>
                    <a:pt x="4840" y="6775"/>
                    <a:pt x="5837" y="7572"/>
                    <a:pt x="6833" y="8369"/>
                  </a:cubicBezTo>
                  <a:cubicBezTo>
                    <a:pt x="7664" y="9007"/>
                    <a:pt x="8495" y="9565"/>
                    <a:pt x="8661" y="9963"/>
                  </a:cubicBezTo>
                  <a:cubicBezTo>
                    <a:pt x="8993" y="10680"/>
                    <a:pt x="8993" y="10680"/>
                    <a:pt x="8993" y="10680"/>
                  </a:cubicBezTo>
                  <a:cubicBezTo>
                    <a:pt x="8993" y="11079"/>
                    <a:pt x="9160" y="11318"/>
                    <a:pt x="9990" y="12195"/>
                  </a:cubicBezTo>
                  <a:cubicBezTo>
                    <a:pt x="11320" y="13231"/>
                    <a:pt x="11486" y="13630"/>
                    <a:pt x="11984" y="14267"/>
                  </a:cubicBezTo>
                  <a:cubicBezTo>
                    <a:pt x="12150" y="14586"/>
                    <a:pt x="12150" y="14586"/>
                    <a:pt x="12150" y="14586"/>
                  </a:cubicBezTo>
                  <a:cubicBezTo>
                    <a:pt x="12317" y="14905"/>
                    <a:pt x="12317" y="14905"/>
                    <a:pt x="12317" y="14905"/>
                  </a:cubicBezTo>
                  <a:cubicBezTo>
                    <a:pt x="12649" y="15383"/>
                    <a:pt x="12815" y="15622"/>
                    <a:pt x="13978" y="16339"/>
                  </a:cubicBezTo>
                  <a:cubicBezTo>
                    <a:pt x="14975" y="16977"/>
                    <a:pt x="15473" y="17774"/>
                    <a:pt x="15972" y="18651"/>
                  </a:cubicBezTo>
                  <a:cubicBezTo>
                    <a:pt x="16470" y="19289"/>
                    <a:pt x="16470" y="19289"/>
                    <a:pt x="16470" y="19289"/>
                  </a:cubicBezTo>
                  <a:cubicBezTo>
                    <a:pt x="16803" y="19846"/>
                    <a:pt x="17301" y="20245"/>
                    <a:pt x="17800" y="20484"/>
                  </a:cubicBezTo>
                  <a:cubicBezTo>
                    <a:pt x="18132" y="20564"/>
                    <a:pt x="18298" y="20484"/>
                    <a:pt x="18963" y="20962"/>
                  </a:cubicBezTo>
                  <a:cubicBezTo>
                    <a:pt x="19627" y="21600"/>
                    <a:pt x="21455" y="21520"/>
                    <a:pt x="21455" y="21520"/>
                  </a:cubicBezTo>
                  <a:cubicBezTo>
                    <a:pt x="21455" y="21520"/>
                    <a:pt x="20458" y="21520"/>
                    <a:pt x="19793" y="21042"/>
                  </a:cubicBezTo>
                  <a:cubicBezTo>
                    <a:pt x="19129" y="20484"/>
                    <a:pt x="18797" y="20325"/>
                    <a:pt x="18464" y="20165"/>
                  </a:cubicBezTo>
                  <a:cubicBezTo>
                    <a:pt x="17966" y="20006"/>
                    <a:pt x="17633" y="19687"/>
                    <a:pt x="17135" y="19129"/>
                  </a:cubicBezTo>
                  <a:cubicBezTo>
                    <a:pt x="16803" y="18492"/>
                    <a:pt x="16803" y="18492"/>
                    <a:pt x="16803" y="18492"/>
                  </a:cubicBezTo>
                  <a:cubicBezTo>
                    <a:pt x="16304" y="17694"/>
                    <a:pt x="15640" y="16738"/>
                    <a:pt x="14477" y="16100"/>
                  </a:cubicBezTo>
                  <a:cubicBezTo>
                    <a:pt x="13480" y="15383"/>
                    <a:pt x="13480" y="15224"/>
                    <a:pt x="13147" y="14825"/>
                  </a:cubicBezTo>
                  <a:cubicBezTo>
                    <a:pt x="12815" y="14427"/>
                    <a:pt x="12815" y="14427"/>
                    <a:pt x="12815" y="14427"/>
                  </a:cubicBezTo>
                  <a:cubicBezTo>
                    <a:pt x="12649" y="14187"/>
                    <a:pt x="12649" y="14187"/>
                    <a:pt x="12649" y="14187"/>
                  </a:cubicBezTo>
                  <a:cubicBezTo>
                    <a:pt x="12317" y="13550"/>
                    <a:pt x="11984" y="13072"/>
                    <a:pt x="10821" y="12035"/>
                  </a:cubicBezTo>
                  <a:cubicBezTo>
                    <a:pt x="9824" y="11238"/>
                    <a:pt x="9824" y="10999"/>
                    <a:pt x="9658" y="10601"/>
                  </a:cubicBezTo>
                  <a:cubicBezTo>
                    <a:pt x="9492" y="9883"/>
                    <a:pt x="9492" y="9883"/>
                    <a:pt x="9492" y="9883"/>
                  </a:cubicBezTo>
                  <a:cubicBezTo>
                    <a:pt x="9160" y="9405"/>
                    <a:pt x="8495" y="8847"/>
                    <a:pt x="7664" y="8210"/>
                  </a:cubicBezTo>
                  <a:cubicBezTo>
                    <a:pt x="6667" y="7413"/>
                    <a:pt x="5504" y="6615"/>
                    <a:pt x="5504" y="6058"/>
                  </a:cubicBezTo>
                  <a:cubicBezTo>
                    <a:pt x="5338" y="5500"/>
                    <a:pt x="5006" y="5261"/>
                    <a:pt x="4673" y="5021"/>
                  </a:cubicBezTo>
                  <a:cubicBezTo>
                    <a:pt x="4341" y="4782"/>
                    <a:pt x="3843" y="4543"/>
                    <a:pt x="3510" y="3906"/>
                  </a:cubicBezTo>
                  <a:cubicBezTo>
                    <a:pt x="3344" y="3268"/>
                    <a:pt x="2846" y="2790"/>
                    <a:pt x="2181" y="2311"/>
                  </a:cubicBezTo>
                  <a:cubicBezTo>
                    <a:pt x="1517" y="1674"/>
                    <a:pt x="-145" y="956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-145" y="1116"/>
                    <a:pt x="686" y="1833"/>
                    <a:pt x="1517" y="2551"/>
                  </a:cubicBezTo>
                  <a:close/>
                </a:path>
              </a:pathLst>
            </a:custGeom>
            <a:solidFill>
              <a:srgbClr val="F3AE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54" name="Freeform 173"/>
            <p:cNvSpPr/>
            <p:nvPr/>
          </p:nvSpPr>
          <p:spPr>
            <a:xfrm>
              <a:off x="2424514" y="2195121"/>
              <a:ext cx="267109" cy="1136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0" y="21600"/>
                  </a:moveTo>
                  <a:cubicBezTo>
                    <a:pt x="0" y="15329"/>
                    <a:pt x="0" y="15329"/>
                    <a:pt x="0" y="15329"/>
                  </a:cubicBezTo>
                  <a:cubicBezTo>
                    <a:pt x="1054" y="10568"/>
                    <a:pt x="4741" y="7665"/>
                    <a:pt x="12644" y="3600"/>
                  </a:cubicBezTo>
                  <a:cubicBezTo>
                    <a:pt x="16859" y="1626"/>
                    <a:pt x="20546" y="1045"/>
                    <a:pt x="21600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55" name="Freeform 174"/>
            <p:cNvSpPr/>
            <p:nvPr/>
          </p:nvSpPr>
          <p:spPr>
            <a:xfrm>
              <a:off x="2591760" y="1448138"/>
              <a:ext cx="182050" cy="5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23" h="21600" extrusionOk="0">
                  <a:moveTo>
                    <a:pt x="3992" y="21600"/>
                  </a:moveTo>
                  <a:cubicBezTo>
                    <a:pt x="-5977" y="6809"/>
                    <a:pt x="4546" y="2113"/>
                    <a:pt x="15623" y="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56" name="Freeform 175"/>
            <p:cNvSpPr/>
            <p:nvPr/>
          </p:nvSpPr>
          <p:spPr>
            <a:xfrm>
              <a:off x="2608833" y="1443555"/>
              <a:ext cx="175250" cy="58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76" h="21600" extrusionOk="0">
                  <a:moveTo>
                    <a:pt x="3776" y="21600"/>
                  </a:moveTo>
                  <a:cubicBezTo>
                    <a:pt x="3176" y="21600"/>
                    <a:pt x="3176" y="21600"/>
                    <a:pt x="3176" y="21600"/>
                  </a:cubicBezTo>
                  <a:cubicBezTo>
                    <a:pt x="-5224" y="7650"/>
                    <a:pt x="4376" y="2250"/>
                    <a:pt x="16376" y="0"/>
                  </a:cubicBezTo>
                </a:path>
              </a:pathLst>
            </a:custGeom>
            <a:noFill/>
            <a:ln w="12700" cap="flat">
              <a:solidFill>
                <a:srgbClr val="EC6245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57" name="Freeform 176"/>
            <p:cNvSpPr/>
            <p:nvPr/>
          </p:nvSpPr>
          <p:spPr>
            <a:xfrm>
              <a:off x="2434788" y="2167625"/>
              <a:ext cx="246562" cy="1186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489"/>
                    <a:pt x="554" y="21489"/>
                    <a:pt x="1108" y="21489"/>
                  </a:cubicBezTo>
                  <a:cubicBezTo>
                    <a:pt x="554" y="16478"/>
                    <a:pt x="554" y="16478"/>
                    <a:pt x="554" y="16478"/>
                  </a:cubicBezTo>
                  <a:cubicBezTo>
                    <a:pt x="1108" y="12581"/>
                    <a:pt x="4985" y="8239"/>
                    <a:pt x="13846" y="4231"/>
                  </a:cubicBezTo>
                  <a:cubicBezTo>
                    <a:pt x="17723" y="2338"/>
                    <a:pt x="20492" y="1002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21600" y="0"/>
                    <a:pt x="21600" y="0"/>
                  </a:cubicBezTo>
                </a:path>
              </a:pathLst>
            </a:custGeom>
            <a:noFill/>
            <a:ln w="12700" cap="flat">
              <a:solidFill>
                <a:srgbClr val="EC6245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58" name="Freeform 177"/>
            <p:cNvSpPr/>
            <p:nvPr/>
          </p:nvSpPr>
          <p:spPr>
            <a:xfrm>
              <a:off x="2657570" y="1425224"/>
              <a:ext cx="177880" cy="62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22" h="21600" extrusionOk="0">
                  <a:moveTo>
                    <a:pt x="16622" y="0"/>
                  </a:moveTo>
                  <a:cubicBezTo>
                    <a:pt x="4622" y="1906"/>
                    <a:pt x="-4978" y="8682"/>
                    <a:pt x="2822" y="21600"/>
                  </a:cubicBezTo>
                </a:path>
              </a:pathLst>
            </a:custGeom>
            <a:noFill/>
            <a:ln w="12700" cap="flat">
              <a:solidFill>
                <a:srgbClr val="4793C3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59" name="Freeform 178"/>
            <p:cNvSpPr/>
            <p:nvPr/>
          </p:nvSpPr>
          <p:spPr>
            <a:xfrm>
              <a:off x="1345811" y="4743111"/>
              <a:ext cx="223756" cy="439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2" h="21600" extrusionOk="0">
                  <a:moveTo>
                    <a:pt x="14779" y="0"/>
                  </a:moveTo>
                  <a:cubicBezTo>
                    <a:pt x="18189" y="1800"/>
                    <a:pt x="21600" y="7800"/>
                    <a:pt x="18189" y="12000"/>
                  </a:cubicBezTo>
                  <a:cubicBezTo>
                    <a:pt x="14211" y="16200"/>
                    <a:pt x="10800" y="20400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60" name="Freeform 179"/>
            <p:cNvSpPr/>
            <p:nvPr/>
          </p:nvSpPr>
          <p:spPr>
            <a:xfrm>
              <a:off x="1345811" y="4761442"/>
              <a:ext cx="241833" cy="42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6" h="21600" extrusionOk="0">
                  <a:moveTo>
                    <a:pt x="14751" y="0"/>
                  </a:moveTo>
                  <a:cubicBezTo>
                    <a:pt x="18439" y="1878"/>
                    <a:pt x="21600" y="6574"/>
                    <a:pt x="17912" y="10957"/>
                  </a:cubicBezTo>
                  <a:cubicBezTo>
                    <a:pt x="14751" y="15339"/>
                    <a:pt x="10010" y="20348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F6A68C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61" name="Freeform 180"/>
            <p:cNvSpPr/>
            <p:nvPr/>
          </p:nvSpPr>
          <p:spPr>
            <a:xfrm>
              <a:off x="2638456" y="1403792"/>
              <a:ext cx="412176" cy="77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42" h="19909" extrusionOk="0">
                  <a:moveTo>
                    <a:pt x="2606" y="19909"/>
                  </a:moveTo>
                  <a:cubicBezTo>
                    <a:pt x="-6452" y="674"/>
                    <a:pt x="10735" y="-1691"/>
                    <a:pt x="14219" y="832"/>
                  </a:cubicBezTo>
                  <a:cubicBezTo>
                    <a:pt x="15148" y="1305"/>
                    <a:pt x="14916" y="1462"/>
                    <a:pt x="14916" y="1462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62" name="Oval 181"/>
            <p:cNvSpPr/>
            <p:nvPr/>
          </p:nvSpPr>
          <p:spPr>
            <a:xfrm>
              <a:off x="1032473" y="1040276"/>
              <a:ext cx="739685" cy="164977"/>
            </a:xfrm>
            <a:prstGeom prst="ellipse">
              <a:avLst/>
            </a:prstGeom>
            <a:solidFill>
              <a:srgbClr val="D6E5F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63" name="Oval 182"/>
            <p:cNvSpPr/>
            <p:nvPr/>
          </p:nvSpPr>
          <p:spPr>
            <a:xfrm>
              <a:off x="1166027" y="1081521"/>
              <a:ext cx="477713" cy="77909"/>
            </a:xfrm>
            <a:prstGeom prst="ellipse">
              <a:avLst/>
            </a:prstGeom>
            <a:solidFill>
              <a:srgbClr val="4783A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64" name="Freeform 183"/>
            <p:cNvSpPr/>
            <p:nvPr/>
          </p:nvSpPr>
          <p:spPr>
            <a:xfrm>
              <a:off x="1166027" y="1081521"/>
              <a:ext cx="477712" cy="5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9" y="21600"/>
                  </a:moveTo>
                  <a:cubicBezTo>
                    <a:pt x="3503" y="19200"/>
                    <a:pt x="7005" y="14400"/>
                    <a:pt x="10800" y="14400"/>
                  </a:cubicBezTo>
                  <a:cubicBezTo>
                    <a:pt x="14595" y="14400"/>
                    <a:pt x="18097" y="19200"/>
                    <a:pt x="20141" y="21600"/>
                  </a:cubicBezTo>
                  <a:cubicBezTo>
                    <a:pt x="21016" y="21600"/>
                    <a:pt x="21600" y="16800"/>
                    <a:pt x="21600" y="14400"/>
                  </a:cubicBezTo>
                  <a:cubicBezTo>
                    <a:pt x="21600" y="4800"/>
                    <a:pt x="16930" y="0"/>
                    <a:pt x="10800" y="0"/>
                  </a:cubicBezTo>
                  <a:cubicBezTo>
                    <a:pt x="4670" y="0"/>
                    <a:pt x="0" y="4800"/>
                    <a:pt x="0" y="14400"/>
                  </a:cubicBezTo>
                  <a:cubicBezTo>
                    <a:pt x="0" y="16800"/>
                    <a:pt x="584" y="21600"/>
                    <a:pt x="1459" y="21600"/>
                  </a:cubicBezTo>
                  <a:close/>
                </a:path>
              </a:pathLst>
            </a:custGeom>
            <a:solidFill>
              <a:srgbClr val="6FA9C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65" name="Freeform 184"/>
            <p:cNvSpPr/>
            <p:nvPr/>
          </p:nvSpPr>
          <p:spPr>
            <a:xfrm>
              <a:off x="3415894" y="2126380"/>
              <a:ext cx="1267704" cy="1099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600" extrusionOk="0">
                  <a:moveTo>
                    <a:pt x="21383" y="18000"/>
                  </a:moveTo>
                  <a:cubicBezTo>
                    <a:pt x="21383" y="18000"/>
                    <a:pt x="21383" y="18000"/>
                    <a:pt x="21383" y="18000"/>
                  </a:cubicBezTo>
                  <a:cubicBezTo>
                    <a:pt x="20623" y="15720"/>
                    <a:pt x="20732" y="15000"/>
                    <a:pt x="20080" y="12000"/>
                  </a:cubicBezTo>
                  <a:cubicBezTo>
                    <a:pt x="19755" y="10920"/>
                    <a:pt x="19321" y="9840"/>
                    <a:pt x="18886" y="8880"/>
                  </a:cubicBezTo>
                  <a:cubicBezTo>
                    <a:pt x="18669" y="8520"/>
                    <a:pt x="18561" y="8280"/>
                    <a:pt x="18452" y="8160"/>
                  </a:cubicBezTo>
                  <a:cubicBezTo>
                    <a:pt x="17258" y="6120"/>
                    <a:pt x="15630" y="4680"/>
                    <a:pt x="14653" y="3840"/>
                  </a:cubicBezTo>
                  <a:cubicBezTo>
                    <a:pt x="11180" y="960"/>
                    <a:pt x="6513" y="360"/>
                    <a:pt x="2931" y="0"/>
                  </a:cubicBezTo>
                  <a:cubicBezTo>
                    <a:pt x="2279" y="240"/>
                    <a:pt x="2279" y="240"/>
                    <a:pt x="2279" y="240"/>
                  </a:cubicBezTo>
                  <a:cubicBezTo>
                    <a:pt x="1411" y="1080"/>
                    <a:pt x="760" y="2040"/>
                    <a:pt x="0" y="3360"/>
                  </a:cubicBezTo>
                  <a:cubicBezTo>
                    <a:pt x="326" y="3360"/>
                    <a:pt x="326" y="3360"/>
                    <a:pt x="326" y="3360"/>
                  </a:cubicBezTo>
                  <a:cubicBezTo>
                    <a:pt x="3582" y="3000"/>
                    <a:pt x="7707" y="3240"/>
                    <a:pt x="11940" y="5280"/>
                  </a:cubicBezTo>
                  <a:cubicBezTo>
                    <a:pt x="18127" y="8280"/>
                    <a:pt x="20515" y="13440"/>
                    <a:pt x="19104" y="20640"/>
                  </a:cubicBezTo>
                  <a:cubicBezTo>
                    <a:pt x="19104" y="20880"/>
                    <a:pt x="19104" y="20880"/>
                    <a:pt x="19104" y="20880"/>
                  </a:cubicBezTo>
                  <a:cubicBezTo>
                    <a:pt x="19104" y="21000"/>
                    <a:pt x="19104" y="21360"/>
                    <a:pt x="19212" y="21600"/>
                  </a:cubicBezTo>
                  <a:cubicBezTo>
                    <a:pt x="20406" y="21240"/>
                    <a:pt x="21600" y="19320"/>
                    <a:pt x="21383" y="18000"/>
                  </a:cubicBezTo>
                  <a:close/>
                </a:path>
              </a:pathLst>
            </a:custGeom>
            <a:solidFill>
              <a:srgbClr val="C39AB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66" name="Freeform 185"/>
            <p:cNvSpPr/>
            <p:nvPr/>
          </p:nvSpPr>
          <p:spPr>
            <a:xfrm>
              <a:off x="3415894" y="2126380"/>
              <a:ext cx="1267704" cy="1099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600" extrusionOk="0">
                  <a:moveTo>
                    <a:pt x="21383" y="18000"/>
                  </a:moveTo>
                  <a:cubicBezTo>
                    <a:pt x="21383" y="18000"/>
                    <a:pt x="21383" y="18000"/>
                    <a:pt x="21383" y="18000"/>
                  </a:cubicBezTo>
                  <a:cubicBezTo>
                    <a:pt x="20623" y="15720"/>
                    <a:pt x="20732" y="15000"/>
                    <a:pt x="20080" y="12000"/>
                  </a:cubicBezTo>
                  <a:cubicBezTo>
                    <a:pt x="19755" y="10920"/>
                    <a:pt x="19321" y="9840"/>
                    <a:pt x="18886" y="8880"/>
                  </a:cubicBezTo>
                  <a:cubicBezTo>
                    <a:pt x="18669" y="8520"/>
                    <a:pt x="18561" y="8280"/>
                    <a:pt x="18452" y="8160"/>
                  </a:cubicBezTo>
                  <a:cubicBezTo>
                    <a:pt x="17258" y="6120"/>
                    <a:pt x="15630" y="4680"/>
                    <a:pt x="14653" y="3840"/>
                  </a:cubicBezTo>
                  <a:cubicBezTo>
                    <a:pt x="11180" y="960"/>
                    <a:pt x="6513" y="360"/>
                    <a:pt x="2931" y="0"/>
                  </a:cubicBezTo>
                  <a:cubicBezTo>
                    <a:pt x="2279" y="240"/>
                    <a:pt x="2279" y="240"/>
                    <a:pt x="2279" y="240"/>
                  </a:cubicBezTo>
                  <a:cubicBezTo>
                    <a:pt x="1411" y="1080"/>
                    <a:pt x="760" y="2040"/>
                    <a:pt x="0" y="3360"/>
                  </a:cubicBezTo>
                  <a:cubicBezTo>
                    <a:pt x="326" y="3360"/>
                    <a:pt x="326" y="3360"/>
                    <a:pt x="326" y="3360"/>
                  </a:cubicBezTo>
                  <a:cubicBezTo>
                    <a:pt x="3582" y="3000"/>
                    <a:pt x="7707" y="3240"/>
                    <a:pt x="11940" y="5280"/>
                  </a:cubicBezTo>
                  <a:cubicBezTo>
                    <a:pt x="18127" y="8280"/>
                    <a:pt x="20515" y="13440"/>
                    <a:pt x="19104" y="20640"/>
                  </a:cubicBezTo>
                  <a:cubicBezTo>
                    <a:pt x="19104" y="20880"/>
                    <a:pt x="19104" y="20880"/>
                    <a:pt x="19104" y="20880"/>
                  </a:cubicBezTo>
                  <a:cubicBezTo>
                    <a:pt x="19104" y="21000"/>
                    <a:pt x="19104" y="21360"/>
                    <a:pt x="19212" y="21600"/>
                  </a:cubicBezTo>
                  <a:cubicBezTo>
                    <a:pt x="20406" y="21240"/>
                    <a:pt x="21600" y="19320"/>
                    <a:pt x="21383" y="18000"/>
                  </a:cubicBezTo>
                  <a:close/>
                </a:path>
              </a:pathLst>
            </a:custGeom>
            <a:solidFill>
              <a:srgbClr val="F9D4D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67" name="Freeform 186"/>
            <p:cNvSpPr/>
            <p:nvPr/>
          </p:nvSpPr>
          <p:spPr>
            <a:xfrm>
              <a:off x="678042" y="2368208"/>
              <a:ext cx="1393486" cy="283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309" extrusionOk="0">
                  <a:moveTo>
                    <a:pt x="14070" y="18421"/>
                  </a:moveTo>
                  <a:cubicBezTo>
                    <a:pt x="14664" y="18375"/>
                    <a:pt x="15853" y="17641"/>
                    <a:pt x="16150" y="16586"/>
                  </a:cubicBezTo>
                  <a:cubicBezTo>
                    <a:pt x="16150" y="16449"/>
                    <a:pt x="16150" y="16449"/>
                    <a:pt x="16150" y="16449"/>
                  </a:cubicBezTo>
                  <a:cubicBezTo>
                    <a:pt x="16150" y="15990"/>
                    <a:pt x="16051" y="15623"/>
                    <a:pt x="15853" y="15394"/>
                  </a:cubicBezTo>
                  <a:cubicBezTo>
                    <a:pt x="15853" y="15394"/>
                    <a:pt x="15853" y="15394"/>
                    <a:pt x="15853" y="15394"/>
                  </a:cubicBezTo>
                  <a:cubicBezTo>
                    <a:pt x="14763" y="14431"/>
                    <a:pt x="14268" y="14201"/>
                    <a:pt x="11295" y="13376"/>
                  </a:cubicBezTo>
                  <a:cubicBezTo>
                    <a:pt x="7728" y="12321"/>
                    <a:pt x="4558" y="8148"/>
                    <a:pt x="4756" y="6314"/>
                  </a:cubicBezTo>
                  <a:cubicBezTo>
                    <a:pt x="4756" y="6314"/>
                    <a:pt x="4756" y="6268"/>
                    <a:pt x="4756" y="6268"/>
                  </a:cubicBezTo>
                  <a:cubicBezTo>
                    <a:pt x="5251" y="5305"/>
                    <a:pt x="7629" y="4433"/>
                    <a:pt x="10800" y="4066"/>
                  </a:cubicBezTo>
                  <a:cubicBezTo>
                    <a:pt x="13673" y="3700"/>
                    <a:pt x="17538" y="3745"/>
                    <a:pt x="19916" y="4892"/>
                  </a:cubicBezTo>
                  <a:cubicBezTo>
                    <a:pt x="20015" y="4892"/>
                    <a:pt x="20015" y="4892"/>
                    <a:pt x="20015" y="4938"/>
                  </a:cubicBezTo>
                  <a:cubicBezTo>
                    <a:pt x="20411" y="5167"/>
                    <a:pt x="20807" y="5396"/>
                    <a:pt x="21204" y="5626"/>
                  </a:cubicBezTo>
                  <a:cubicBezTo>
                    <a:pt x="21600" y="4663"/>
                    <a:pt x="21600" y="3837"/>
                    <a:pt x="20807" y="3424"/>
                  </a:cubicBezTo>
                  <a:cubicBezTo>
                    <a:pt x="18727" y="2278"/>
                    <a:pt x="18231" y="1131"/>
                    <a:pt x="15853" y="398"/>
                  </a:cubicBezTo>
                  <a:cubicBezTo>
                    <a:pt x="15160" y="168"/>
                    <a:pt x="13772" y="122"/>
                    <a:pt x="12980" y="31"/>
                  </a:cubicBezTo>
                  <a:cubicBezTo>
                    <a:pt x="12187" y="-61"/>
                    <a:pt x="10404" y="77"/>
                    <a:pt x="9116" y="122"/>
                  </a:cubicBezTo>
                  <a:cubicBezTo>
                    <a:pt x="7828" y="122"/>
                    <a:pt x="6539" y="489"/>
                    <a:pt x="5549" y="948"/>
                  </a:cubicBezTo>
                  <a:cubicBezTo>
                    <a:pt x="4261" y="1590"/>
                    <a:pt x="2180" y="2186"/>
                    <a:pt x="1387" y="5396"/>
                  </a:cubicBezTo>
                  <a:cubicBezTo>
                    <a:pt x="1090" y="6543"/>
                    <a:pt x="0" y="8194"/>
                    <a:pt x="0" y="10074"/>
                  </a:cubicBezTo>
                  <a:cubicBezTo>
                    <a:pt x="0" y="15485"/>
                    <a:pt x="2576" y="16540"/>
                    <a:pt x="4756" y="18879"/>
                  </a:cubicBezTo>
                  <a:cubicBezTo>
                    <a:pt x="6242" y="20530"/>
                    <a:pt x="8224" y="21539"/>
                    <a:pt x="10404" y="21264"/>
                  </a:cubicBezTo>
                  <a:cubicBezTo>
                    <a:pt x="11791" y="21126"/>
                    <a:pt x="12980" y="20622"/>
                    <a:pt x="13872" y="20026"/>
                  </a:cubicBezTo>
                  <a:cubicBezTo>
                    <a:pt x="14070" y="19796"/>
                    <a:pt x="14070" y="19796"/>
                    <a:pt x="14070" y="19796"/>
                  </a:cubicBezTo>
                  <a:cubicBezTo>
                    <a:pt x="15358" y="18925"/>
                    <a:pt x="13673" y="18145"/>
                    <a:pt x="12683" y="17778"/>
                  </a:cubicBezTo>
                </a:path>
              </a:pathLst>
            </a:custGeom>
            <a:solidFill>
              <a:srgbClr val="F9D4D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68" name="Freeform 187"/>
            <p:cNvSpPr/>
            <p:nvPr/>
          </p:nvSpPr>
          <p:spPr>
            <a:xfrm>
              <a:off x="1212257" y="2969600"/>
              <a:ext cx="493123" cy="211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53" extrusionOk="0">
                  <a:moveTo>
                    <a:pt x="19356" y="7513"/>
                  </a:moveTo>
                  <a:cubicBezTo>
                    <a:pt x="20478" y="5635"/>
                    <a:pt x="21319" y="3757"/>
                    <a:pt x="21600" y="1878"/>
                  </a:cubicBezTo>
                  <a:cubicBezTo>
                    <a:pt x="21319" y="1878"/>
                    <a:pt x="21039" y="1878"/>
                    <a:pt x="20758" y="1878"/>
                  </a:cubicBezTo>
                  <a:cubicBezTo>
                    <a:pt x="18795" y="939"/>
                    <a:pt x="17392" y="0"/>
                    <a:pt x="16270" y="0"/>
                  </a:cubicBezTo>
                  <a:cubicBezTo>
                    <a:pt x="13465" y="0"/>
                    <a:pt x="11782" y="1878"/>
                    <a:pt x="9257" y="2817"/>
                  </a:cubicBezTo>
                  <a:cubicBezTo>
                    <a:pt x="7013" y="3287"/>
                    <a:pt x="2525" y="5165"/>
                    <a:pt x="561" y="6574"/>
                  </a:cubicBezTo>
                  <a:cubicBezTo>
                    <a:pt x="561" y="6574"/>
                    <a:pt x="281" y="7043"/>
                    <a:pt x="281" y="7043"/>
                  </a:cubicBezTo>
                  <a:cubicBezTo>
                    <a:pt x="0" y="8922"/>
                    <a:pt x="0" y="8922"/>
                    <a:pt x="0" y="8922"/>
                  </a:cubicBezTo>
                  <a:cubicBezTo>
                    <a:pt x="3647" y="21600"/>
                    <a:pt x="15429" y="15965"/>
                    <a:pt x="19356" y="7513"/>
                  </a:cubicBezTo>
                  <a:close/>
                </a:path>
              </a:pathLst>
            </a:custGeom>
            <a:solidFill>
              <a:srgbClr val="AA395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69" name="Freeform 188"/>
            <p:cNvSpPr/>
            <p:nvPr/>
          </p:nvSpPr>
          <p:spPr>
            <a:xfrm>
              <a:off x="2696759" y="2751157"/>
              <a:ext cx="405799" cy="128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900" extrusionOk="0">
                  <a:moveTo>
                    <a:pt x="20914" y="15300"/>
                  </a:moveTo>
                  <a:cubicBezTo>
                    <a:pt x="21257" y="15300"/>
                    <a:pt x="21257" y="14400"/>
                    <a:pt x="21600" y="14400"/>
                  </a:cubicBezTo>
                  <a:cubicBezTo>
                    <a:pt x="19200" y="8100"/>
                    <a:pt x="15771" y="2700"/>
                    <a:pt x="11314" y="900"/>
                  </a:cubicBezTo>
                  <a:cubicBezTo>
                    <a:pt x="7200" y="-900"/>
                    <a:pt x="3086" y="0"/>
                    <a:pt x="0" y="3600"/>
                  </a:cubicBezTo>
                  <a:cubicBezTo>
                    <a:pt x="343" y="9900"/>
                    <a:pt x="7886" y="15300"/>
                    <a:pt x="9943" y="17100"/>
                  </a:cubicBezTo>
                  <a:cubicBezTo>
                    <a:pt x="13029" y="18900"/>
                    <a:pt x="17829" y="20700"/>
                    <a:pt x="20914" y="15300"/>
                  </a:cubicBezTo>
                  <a:close/>
                </a:path>
              </a:pathLst>
            </a:custGeom>
            <a:solidFill>
              <a:srgbClr val="AA395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70" name="Freeform 189"/>
            <p:cNvSpPr/>
            <p:nvPr/>
          </p:nvSpPr>
          <p:spPr>
            <a:xfrm>
              <a:off x="3973787" y="2579199"/>
              <a:ext cx="145817" cy="187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4" h="18431" extrusionOk="0">
                  <a:moveTo>
                    <a:pt x="4907" y="985"/>
                  </a:moveTo>
                  <a:cubicBezTo>
                    <a:pt x="-2293" y="-2615"/>
                    <a:pt x="107" y="4585"/>
                    <a:pt x="1707" y="7585"/>
                  </a:cubicBezTo>
                  <a:cubicBezTo>
                    <a:pt x="3307" y="10585"/>
                    <a:pt x="8107" y="17785"/>
                    <a:pt x="12907" y="18385"/>
                  </a:cubicBezTo>
                  <a:cubicBezTo>
                    <a:pt x="19307" y="18985"/>
                    <a:pt x="18507" y="13585"/>
                    <a:pt x="16907" y="10585"/>
                  </a:cubicBezTo>
                  <a:cubicBezTo>
                    <a:pt x="14507" y="5785"/>
                    <a:pt x="10507" y="2785"/>
                    <a:pt x="4907" y="1585"/>
                  </a:cubicBezTo>
                </a:path>
              </a:pathLst>
            </a:custGeom>
            <a:solidFill>
              <a:srgbClr val="AA395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71" name="Freeform 190"/>
            <p:cNvSpPr/>
            <p:nvPr/>
          </p:nvSpPr>
          <p:spPr>
            <a:xfrm>
              <a:off x="4137706" y="2828866"/>
              <a:ext cx="143265" cy="153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94" h="17693" extrusionOk="0">
                  <a:moveTo>
                    <a:pt x="5712" y="1394"/>
                  </a:moveTo>
                  <a:cubicBezTo>
                    <a:pt x="-6070" y="-2787"/>
                    <a:pt x="3094" y="16026"/>
                    <a:pt x="8985" y="17419"/>
                  </a:cubicBezTo>
                  <a:cubicBezTo>
                    <a:pt x="14221" y="18813"/>
                    <a:pt x="15530" y="14632"/>
                    <a:pt x="14221" y="10452"/>
                  </a:cubicBezTo>
                  <a:cubicBezTo>
                    <a:pt x="12912" y="5574"/>
                    <a:pt x="10294" y="2090"/>
                    <a:pt x="6366" y="0"/>
                  </a:cubicBezTo>
                </a:path>
              </a:pathLst>
            </a:custGeom>
            <a:solidFill>
              <a:srgbClr val="AA395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72" name="Freeform 191"/>
            <p:cNvSpPr/>
            <p:nvPr/>
          </p:nvSpPr>
          <p:spPr>
            <a:xfrm>
              <a:off x="2547795" y="1929323"/>
              <a:ext cx="250408" cy="797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67" h="21600" extrusionOk="0">
                  <a:moveTo>
                    <a:pt x="16457" y="0"/>
                  </a:moveTo>
                  <a:cubicBezTo>
                    <a:pt x="20571" y="2658"/>
                    <a:pt x="16457" y="5982"/>
                    <a:pt x="10800" y="10634"/>
                  </a:cubicBezTo>
                  <a:cubicBezTo>
                    <a:pt x="6171" y="14622"/>
                    <a:pt x="514" y="19606"/>
                    <a:pt x="0" y="21600"/>
                  </a:cubicBezTo>
                  <a:cubicBezTo>
                    <a:pt x="5143" y="15618"/>
                    <a:pt x="14914" y="11132"/>
                    <a:pt x="17486" y="7975"/>
                  </a:cubicBezTo>
                  <a:cubicBezTo>
                    <a:pt x="20057" y="4652"/>
                    <a:pt x="21600" y="1828"/>
                    <a:pt x="1645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73" name="Line 192"/>
            <p:cNvSpPr/>
            <p:nvPr/>
          </p:nvSpPr>
          <p:spPr>
            <a:xfrm>
              <a:off x="2645392" y="2016395"/>
              <a:ext cx="30821" cy="164977"/>
            </a:xfrm>
            <a:prstGeom prst="line">
              <a:avLst/>
            </a:prstGeom>
            <a:noFill/>
            <a:ln w="12700" cap="flat">
              <a:solidFill>
                <a:srgbClr val="EC6245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474" name="Freeform 193"/>
            <p:cNvSpPr/>
            <p:nvPr/>
          </p:nvSpPr>
          <p:spPr>
            <a:xfrm>
              <a:off x="2835449" y="1405446"/>
              <a:ext cx="215742" cy="5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490" extrusionOk="0">
                  <a:moveTo>
                    <a:pt x="0" y="5288"/>
                  </a:moveTo>
                  <a:cubicBezTo>
                    <a:pt x="7855" y="-1358"/>
                    <a:pt x="15709" y="-4681"/>
                    <a:pt x="21600" y="13596"/>
                  </a:cubicBezTo>
                  <a:cubicBezTo>
                    <a:pt x="15055" y="16919"/>
                    <a:pt x="7200" y="10273"/>
                    <a:pt x="655" y="5288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75" name="Freeform 194"/>
            <p:cNvSpPr/>
            <p:nvPr/>
          </p:nvSpPr>
          <p:spPr>
            <a:xfrm>
              <a:off x="2676212" y="2034726"/>
              <a:ext cx="41094" cy="114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7"/>
                  </a:moveTo>
                  <a:cubicBezTo>
                    <a:pt x="3600" y="2274"/>
                    <a:pt x="3600" y="5684"/>
                    <a:pt x="3600" y="7958"/>
                  </a:cubicBezTo>
                  <a:cubicBezTo>
                    <a:pt x="3600" y="9095"/>
                    <a:pt x="7200" y="11368"/>
                    <a:pt x="7200" y="12505"/>
                  </a:cubicBezTo>
                  <a:cubicBezTo>
                    <a:pt x="10800" y="15916"/>
                    <a:pt x="10800" y="19326"/>
                    <a:pt x="14400" y="21600"/>
                  </a:cubicBezTo>
                  <a:cubicBezTo>
                    <a:pt x="18000" y="20463"/>
                    <a:pt x="18000" y="17053"/>
                    <a:pt x="21600" y="15916"/>
                  </a:cubicBezTo>
                  <a:cubicBezTo>
                    <a:pt x="21600" y="13642"/>
                    <a:pt x="21600" y="11368"/>
                    <a:pt x="21600" y="9095"/>
                  </a:cubicBezTo>
                  <a:cubicBezTo>
                    <a:pt x="18000" y="4547"/>
                    <a:pt x="10800" y="2274"/>
                    <a:pt x="0" y="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76" name="Freeform 195"/>
            <p:cNvSpPr/>
            <p:nvPr/>
          </p:nvSpPr>
          <p:spPr>
            <a:xfrm>
              <a:off x="3078760" y="3317886"/>
              <a:ext cx="522056" cy="173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7" h="21600" extrusionOk="0">
                  <a:moveTo>
                    <a:pt x="850" y="4487"/>
                  </a:moveTo>
                  <a:cubicBezTo>
                    <a:pt x="1878" y="5248"/>
                    <a:pt x="2136" y="5780"/>
                    <a:pt x="2650" y="6313"/>
                  </a:cubicBezTo>
                  <a:cubicBezTo>
                    <a:pt x="3164" y="7225"/>
                    <a:pt x="3164" y="7225"/>
                    <a:pt x="3164" y="7225"/>
                  </a:cubicBezTo>
                  <a:cubicBezTo>
                    <a:pt x="3421" y="7530"/>
                    <a:pt x="3421" y="8214"/>
                    <a:pt x="3678" y="8899"/>
                  </a:cubicBezTo>
                  <a:cubicBezTo>
                    <a:pt x="3678" y="9887"/>
                    <a:pt x="3936" y="11028"/>
                    <a:pt x="4707" y="11713"/>
                  </a:cubicBezTo>
                  <a:cubicBezTo>
                    <a:pt x="6507" y="12930"/>
                    <a:pt x="6507" y="12930"/>
                    <a:pt x="6507" y="12930"/>
                  </a:cubicBezTo>
                  <a:cubicBezTo>
                    <a:pt x="8050" y="13994"/>
                    <a:pt x="8050" y="13994"/>
                    <a:pt x="8050" y="13994"/>
                  </a:cubicBezTo>
                  <a:cubicBezTo>
                    <a:pt x="9336" y="14983"/>
                    <a:pt x="9336" y="14983"/>
                    <a:pt x="9336" y="14983"/>
                  </a:cubicBezTo>
                  <a:cubicBezTo>
                    <a:pt x="10621" y="15896"/>
                    <a:pt x="12164" y="17189"/>
                    <a:pt x="13964" y="17873"/>
                  </a:cubicBezTo>
                  <a:cubicBezTo>
                    <a:pt x="15250" y="18330"/>
                    <a:pt x="16021" y="18786"/>
                    <a:pt x="16536" y="19166"/>
                  </a:cubicBezTo>
                  <a:cubicBezTo>
                    <a:pt x="17050" y="19546"/>
                    <a:pt x="17564" y="19851"/>
                    <a:pt x="18593" y="20079"/>
                  </a:cubicBezTo>
                  <a:cubicBezTo>
                    <a:pt x="19364" y="20383"/>
                    <a:pt x="19621" y="20611"/>
                    <a:pt x="19878" y="20839"/>
                  </a:cubicBezTo>
                  <a:cubicBezTo>
                    <a:pt x="20136" y="21068"/>
                    <a:pt x="20136" y="21372"/>
                    <a:pt x="20907" y="21600"/>
                  </a:cubicBezTo>
                  <a:cubicBezTo>
                    <a:pt x="20907" y="21600"/>
                    <a:pt x="20907" y="20992"/>
                    <a:pt x="20907" y="20763"/>
                  </a:cubicBezTo>
                  <a:cubicBezTo>
                    <a:pt x="20650" y="20535"/>
                    <a:pt x="20393" y="20231"/>
                    <a:pt x="19107" y="19927"/>
                  </a:cubicBezTo>
                  <a:cubicBezTo>
                    <a:pt x="18336" y="19623"/>
                    <a:pt x="17821" y="19394"/>
                    <a:pt x="17307" y="19014"/>
                  </a:cubicBezTo>
                  <a:cubicBezTo>
                    <a:pt x="16793" y="18634"/>
                    <a:pt x="16021" y="18177"/>
                    <a:pt x="14736" y="17721"/>
                  </a:cubicBezTo>
                  <a:cubicBezTo>
                    <a:pt x="12936" y="17037"/>
                    <a:pt x="11393" y="15820"/>
                    <a:pt x="10364" y="14907"/>
                  </a:cubicBezTo>
                  <a:cubicBezTo>
                    <a:pt x="8821" y="13918"/>
                    <a:pt x="8821" y="13918"/>
                    <a:pt x="8821" y="13918"/>
                  </a:cubicBezTo>
                  <a:cubicBezTo>
                    <a:pt x="7278" y="12777"/>
                    <a:pt x="7278" y="12777"/>
                    <a:pt x="7278" y="12777"/>
                  </a:cubicBezTo>
                  <a:cubicBezTo>
                    <a:pt x="5736" y="11637"/>
                    <a:pt x="5736" y="11637"/>
                    <a:pt x="5736" y="11637"/>
                  </a:cubicBezTo>
                  <a:cubicBezTo>
                    <a:pt x="4707" y="10952"/>
                    <a:pt x="4707" y="9887"/>
                    <a:pt x="4450" y="8899"/>
                  </a:cubicBezTo>
                  <a:cubicBezTo>
                    <a:pt x="4450" y="8138"/>
                    <a:pt x="4450" y="7530"/>
                    <a:pt x="4193" y="7149"/>
                  </a:cubicBezTo>
                  <a:cubicBezTo>
                    <a:pt x="3421" y="6313"/>
                    <a:pt x="3421" y="6313"/>
                    <a:pt x="3421" y="6313"/>
                  </a:cubicBezTo>
                  <a:cubicBezTo>
                    <a:pt x="3164" y="5704"/>
                    <a:pt x="2650" y="5172"/>
                    <a:pt x="1621" y="4411"/>
                  </a:cubicBezTo>
                  <a:cubicBezTo>
                    <a:pt x="78" y="3346"/>
                    <a:pt x="336" y="761"/>
                    <a:pt x="336" y="0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36" y="989"/>
                    <a:pt x="-693" y="3423"/>
                    <a:pt x="850" y="448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77" name="Freeform 196"/>
            <p:cNvSpPr/>
            <p:nvPr/>
          </p:nvSpPr>
          <p:spPr>
            <a:xfrm>
              <a:off x="2912791" y="1475084"/>
              <a:ext cx="1330110" cy="51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15093" extrusionOk="0">
                  <a:moveTo>
                    <a:pt x="115" y="6912"/>
                  </a:moveTo>
                  <a:cubicBezTo>
                    <a:pt x="-885" y="1512"/>
                    <a:pt x="4815" y="6912"/>
                    <a:pt x="9315" y="1512"/>
                  </a:cubicBezTo>
                  <a:cubicBezTo>
                    <a:pt x="13815" y="-3888"/>
                    <a:pt x="17515" y="6912"/>
                    <a:pt x="20715" y="6912"/>
                  </a:cubicBezTo>
                  <a:cubicBezTo>
                    <a:pt x="18415" y="10512"/>
                    <a:pt x="11315" y="10512"/>
                    <a:pt x="8515" y="14112"/>
                  </a:cubicBezTo>
                  <a:cubicBezTo>
                    <a:pt x="5715" y="17712"/>
                    <a:pt x="815" y="10512"/>
                    <a:pt x="115" y="691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78" name="Freeform 197"/>
            <p:cNvSpPr/>
            <p:nvPr/>
          </p:nvSpPr>
          <p:spPr>
            <a:xfrm>
              <a:off x="1858473" y="830494"/>
              <a:ext cx="547759" cy="1135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238" extrusionOk="0">
                  <a:moveTo>
                    <a:pt x="20430" y="667"/>
                  </a:moveTo>
                  <a:cubicBezTo>
                    <a:pt x="20673" y="-362"/>
                    <a:pt x="20673" y="-133"/>
                    <a:pt x="19702" y="895"/>
                  </a:cubicBezTo>
                  <a:cubicBezTo>
                    <a:pt x="19217" y="1467"/>
                    <a:pt x="18731" y="2038"/>
                    <a:pt x="17518" y="2495"/>
                  </a:cubicBezTo>
                  <a:cubicBezTo>
                    <a:pt x="14363" y="3981"/>
                    <a:pt x="-927" y="7295"/>
                    <a:pt x="44" y="21238"/>
                  </a:cubicBezTo>
                  <a:cubicBezTo>
                    <a:pt x="44" y="19638"/>
                    <a:pt x="286" y="17695"/>
                    <a:pt x="772" y="16095"/>
                  </a:cubicBezTo>
                  <a:cubicBezTo>
                    <a:pt x="2228" y="12209"/>
                    <a:pt x="5626" y="9009"/>
                    <a:pt x="9024" y="7067"/>
                  </a:cubicBezTo>
                  <a:cubicBezTo>
                    <a:pt x="13877" y="4438"/>
                    <a:pt x="17275" y="3524"/>
                    <a:pt x="18731" y="2381"/>
                  </a:cubicBezTo>
                  <a:cubicBezTo>
                    <a:pt x="19217" y="2038"/>
                    <a:pt x="20188" y="1352"/>
                    <a:pt x="20430" y="66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79" name="Freeform 198"/>
            <p:cNvSpPr/>
            <p:nvPr/>
          </p:nvSpPr>
          <p:spPr>
            <a:xfrm>
              <a:off x="1042746" y="1356484"/>
              <a:ext cx="87325" cy="1049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1" y="0"/>
                  </a:moveTo>
                  <a:cubicBezTo>
                    <a:pt x="11631" y="2888"/>
                    <a:pt x="9969" y="9670"/>
                    <a:pt x="11631" y="13437"/>
                  </a:cubicBezTo>
                  <a:cubicBezTo>
                    <a:pt x="14954" y="17330"/>
                    <a:pt x="6646" y="20093"/>
                    <a:pt x="0" y="21600"/>
                  </a:cubicBezTo>
                  <a:cubicBezTo>
                    <a:pt x="11631" y="19716"/>
                    <a:pt x="21600" y="16451"/>
                    <a:pt x="21600" y="13060"/>
                  </a:cubicBezTo>
                  <a:cubicBezTo>
                    <a:pt x="21600" y="9795"/>
                    <a:pt x="11631" y="0"/>
                    <a:pt x="1163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80" name="Freeform 199"/>
            <p:cNvSpPr/>
            <p:nvPr/>
          </p:nvSpPr>
          <p:spPr>
            <a:xfrm>
              <a:off x="4361044" y="2273027"/>
              <a:ext cx="256835" cy="5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40" y="9600"/>
                  </a:moveTo>
                  <a:cubicBezTo>
                    <a:pt x="16200" y="4800"/>
                    <a:pt x="20520" y="0"/>
                    <a:pt x="21600" y="0"/>
                  </a:cubicBezTo>
                  <a:cubicBezTo>
                    <a:pt x="18900" y="0"/>
                    <a:pt x="4320" y="9600"/>
                    <a:pt x="0" y="21600"/>
                  </a:cubicBezTo>
                  <a:cubicBezTo>
                    <a:pt x="2700" y="19200"/>
                    <a:pt x="7020" y="14400"/>
                    <a:pt x="11340" y="9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81" name="Freeform 200"/>
            <p:cNvSpPr/>
            <p:nvPr/>
          </p:nvSpPr>
          <p:spPr>
            <a:xfrm>
              <a:off x="4592195" y="2556562"/>
              <a:ext cx="200331" cy="32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111" extrusionOk="0">
                  <a:moveTo>
                    <a:pt x="0" y="14025"/>
                  </a:moveTo>
                  <a:cubicBezTo>
                    <a:pt x="3484" y="7854"/>
                    <a:pt x="14632" y="-4489"/>
                    <a:pt x="18116" y="1682"/>
                  </a:cubicBezTo>
                  <a:cubicBezTo>
                    <a:pt x="20903" y="7854"/>
                    <a:pt x="21600" y="17111"/>
                    <a:pt x="21600" y="17111"/>
                  </a:cubicBezTo>
                  <a:cubicBezTo>
                    <a:pt x="18813" y="7854"/>
                    <a:pt x="16723" y="4768"/>
                    <a:pt x="13239" y="7854"/>
                  </a:cubicBezTo>
                  <a:cubicBezTo>
                    <a:pt x="9058" y="7854"/>
                    <a:pt x="0" y="14025"/>
                    <a:pt x="0" y="1402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82" name="Freeform 201"/>
            <p:cNvSpPr/>
            <p:nvPr/>
          </p:nvSpPr>
          <p:spPr>
            <a:xfrm>
              <a:off x="544488" y="2525076"/>
              <a:ext cx="339022" cy="82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8" y="7714"/>
                  </a:moveTo>
                  <a:cubicBezTo>
                    <a:pt x="3260" y="3086"/>
                    <a:pt x="18747" y="1543"/>
                    <a:pt x="21600" y="0"/>
                  </a:cubicBezTo>
                  <a:cubicBezTo>
                    <a:pt x="21600" y="0"/>
                    <a:pt x="6521" y="0"/>
                    <a:pt x="3260" y="0"/>
                  </a:cubicBezTo>
                  <a:cubicBezTo>
                    <a:pt x="0" y="0"/>
                    <a:pt x="0" y="12343"/>
                    <a:pt x="0" y="21600"/>
                  </a:cubicBezTo>
                  <a:cubicBezTo>
                    <a:pt x="0" y="15429"/>
                    <a:pt x="1223" y="9257"/>
                    <a:pt x="2038" y="771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83" name="Freeform 202"/>
            <p:cNvSpPr/>
            <p:nvPr/>
          </p:nvSpPr>
          <p:spPr>
            <a:xfrm>
              <a:off x="672905" y="1353215"/>
              <a:ext cx="205468" cy="72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856" extrusionOk="0">
                  <a:moveTo>
                    <a:pt x="5400" y="5564"/>
                  </a:moveTo>
                  <a:cubicBezTo>
                    <a:pt x="8100" y="2241"/>
                    <a:pt x="16875" y="8887"/>
                    <a:pt x="21600" y="10548"/>
                  </a:cubicBezTo>
                  <a:cubicBezTo>
                    <a:pt x="21600" y="10548"/>
                    <a:pt x="12825" y="2241"/>
                    <a:pt x="8100" y="579"/>
                  </a:cubicBezTo>
                  <a:cubicBezTo>
                    <a:pt x="2700" y="-2744"/>
                    <a:pt x="1350" y="8887"/>
                    <a:pt x="0" y="18856"/>
                  </a:cubicBezTo>
                  <a:cubicBezTo>
                    <a:pt x="1350" y="13871"/>
                    <a:pt x="4050" y="7225"/>
                    <a:pt x="5400" y="556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84" name="Freeform 203"/>
            <p:cNvSpPr/>
            <p:nvPr/>
          </p:nvSpPr>
          <p:spPr>
            <a:xfrm>
              <a:off x="621538" y="1617698"/>
              <a:ext cx="256835" cy="87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7714"/>
                  </a:moveTo>
                  <a:cubicBezTo>
                    <a:pt x="4320" y="3086"/>
                    <a:pt x="17280" y="1543"/>
                    <a:pt x="21600" y="1543"/>
                  </a:cubicBezTo>
                  <a:cubicBezTo>
                    <a:pt x="21600" y="1543"/>
                    <a:pt x="8640" y="0"/>
                    <a:pt x="4320" y="0"/>
                  </a:cubicBezTo>
                  <a:cubicBezTo>
                    <a:pt x="0" y="1543"/>
                    <a:pt x="0" y="12343"/>
                    <a:pt x="0" y="21600"/>
                  </a:cubicBezTo>
                  <a:cubicBezTo>
                    <a:pt x="0" y="16971"/>
                    <a:pt x="1620" y="9257"/>
                    <a:pt x="2700" y="771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85" name="Freeform 204"/>
            <p:cNvSpPr/>
            <p:nvPr/>
          </p:nvSpPr>
          <p:spPr>
            <a:xfrm>
              <a:off x="462301" y="2818370"/>
              <a:ext cx="339022" cy="82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8" y="7714"/>
                  </a:moveTo>
                  <a:cubicBezTo>
                    <a:pt x="3668" y="3086"/>
                    <a:pt x="18747" y="1543"/>
                    <a:pt x="21600" y="0"/>
                  </a:cubicBezTo>
                  <a:cubicBezTo>
                    <a:pt x="21600" y="0"/>
                    <a:pt x="6521" y="0"/>
                    <a:pt x="3260" y="0"/>
                  </a:cubicBezTo>
                  <a:cubicBezTo>
                    <a:pt x="408" y="0"/>
                    <a:pt x="408" y="12343"/>
                    <a:pt x="0" y="21600"/>
                  </a:cubicBezTo>
                  <a:cubicBezTo>
                    <a:pt x="408" y="16971"/>
                    <a:pt x="1630" y="9257"/>
                    <a:pt x="2038" y="771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86" name="Freeform 205"/>
            <p:cNvSpPr/>
            <p:nvPr/>
          </p:nvSpPr>
          <p:spPr>
            <a:xfrm>
              <a:off x="785912" y="2456336"/>
              <a:ext cx="436619" cy="866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9694" y="152"/>
                    <a:pt x="16200" y="1825"/>
                    <a:pt x="14294" y="2586"/>
                  </a:cubicBezTo>
                  <a:cubicBezTo>
                    <a:pt x="12706" y="3194"/>
                    <a:pt x="11118" y="4107"/>
                    <a:pt x="9847" y="4715"/>
                  </a:cubicBezTo>
                  <a:cubicBezTo>
                    <a:pt x="8259" y="5324"/>
                    <a:pt x="6353" y="6845"/>
                    <a:pt x="6035" y="7606"/>
                  </a:cubicBezTo>
                  <a:cubicBezTo>
                    <a:pt x="5400" y="8518"/>
                    <a:pt x="4447" y="9583"/>
                    <a:pt x="3812" y="11256"/>
                  </a:cubicBezTo>
                  <a:cubicBezTo>
                    <a:pt x="3176" y="12930"/>
                    <a:pt x="1906" y="15059"/>
                    <a:pt x="1906" y="16580"/>
                  </a:cubicBezTo>
                  <a:cubicBezTo>
                    <a:pt x="1588" y="18101"/>
                    <a:pt x="1271" y="19623"/>
                    <a:pt x="0" y="21600"/>
                  </a:cubicBezTo>
                  <a:cubicBezTo>
                    <a:pt x="2224" y="19166"/>
                    <a:pt x="2859" y="16428"/>
                    <a:pt x="3494" y="14907"/>
                  </a:cubicBezTo>
                  <a:cubicBezTo>
                    <a:pt x="4129" y="13234"/>
                    <a:pt x="5082" y="11865"/>
                    <a:pt x="6035" y="10039"/>
                  </a:cubicBezTo>
                  <a:cubicBezTo>
                    <a:pt x="6671" y="8214"/>
                    <a:pt x="8894" y="6389"/>
                    <a:pt x="10165" y="5476"/>
                  </a:cubicBezTo>
                  <a:cubicBezTo>
                    <a:pt x="11753" y="4563"/>
                    <a:pt x="12706" y="3803"/>
                    <a:pt x="15247" y="2890"/>
                  </a:cubicBezTo>
                  <a:cubicBezTo>
                    <a:pt x="17788" y="2130"/>
                    <a:pt x="19694" y="304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87" name="Freeform 206"/>
            <p:cNvSpPr/>
            <p:nvPr/>
          </p:nvSpPr>
          <p:spPr>
            <a:xfrm>
              <a:off x="1083840" y="1214419"/>
              <a:ext cx="749957" cy="131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" y="20086"/>
                  </a:moveTo>
                  <a:cubicBezTo>
                    <a:pt x="554" y="20086"/>
                    <a:pt x="554" y="19985"/>
                    <a:pt x="738" y="19985"/>
                  </a:cubicBezTo>
                  <a:cubicBezTo>
                    <a:pt x="738" y="19985"/>
                    <a:pt x="554" y="19985"/>
                    <a:pt x="554" y="19985"/>
                  </a:cubicBezTo>
                  <a:lnTo>
                    <a:pt x="554" y="20086"/>
                  </a:lnTo>
                  <a:close/>
                  <a:moveTo>
                    <a:pt x="185" y="20389"/>
                  </a:moveTo>
                  <a:cubicBezTo>
                    <a:pt x="554" y="20086"/>
                    <a:pt x="554" y="20086"/>
                    <a:pt x="554" y="20086"/>
                  </a:cubicBezTo>
                  <a:cubicBezTo>
                    <a:pt x="369" y="20187"/>
                    <a:pt x="185" y="20288"/>
                    <a:pt x="0" y="20490"/>
                  </a:cubicBezTo>
                  <a:cubicBezTo>
                    <a:pt x="185" y="20389"/>
                    <a:pt x="185" y="20389"/>
                    <a:pt x="185" y="20389"/>
                  </a:cubicBezTo>
                  <a:close/>
                  <a:moveTo>
                    <a:pt x="20123" y="7873"/>
                  </a:moveTo>
                  <a:cubicBezTo>
                    <a:pt x="20123" y="7772"/>
                    <a:pt x="19938" y="7772"/>
                    <a:pt x="19938" y="7671"/>
                  </a:cubicBezTo>
                  <a:cubicBezTo>
                    <a:pt x="19385" y="6258"/>
                    <a:pt x="19015" y="4946"/>
                    <a:pt x="18646" y="3533"/>
                  </a:cubicBezTo>
                  <a:cubicBezTo>
                    <a:pt x="18646" y="2422"/>
                    <a:pt x="18462" y="1009"/>
                    <a:pt x="17723" y="0"/>
                  </a:cubicBezTo>
                  <a:cubicBezTo>
                    <a:pt x="17169" y="505"/>
                    <a:pt x="17354" y="1716"/>
                    <a:pt x="17354" y="2321"/>
                  </a:cubicBezTo>
                  <a:cubicBezTo>
                    <a:pt x="17169" y="3432"/>
                    <a:pt x="17354" y="4643"/>
                    <a:pt x="17354" y="5753"/>
                  </a:cubicBezTo>
                  <a:cubicBezTo>
                    <a:pt x="17354" y="8579"/>
                    <a:pt x="16615" y="11204"/>
                    <a:pt x="14400" y="13828"/>
                  </a:cubicBezTo>
                  <a:cubicBezTo>
                    <a:pt x="13662" y="14837"/>
                    <a:pt x="12554" y="16049"/>
                    <a:pt x="10708" y="16755"/>
                  </a:cubicBezTo>
                  <a:cubicBezTo>
                    <a:pt x="9600" y="17159"/>
                    <a:pt x="7938" y="17361"/>
                    <a:pt x="6646" y="17764"/>
                  </a:cubicBezTo>
                  <a:cubicBezTo>
                    <a:pt x="4985" y="18269"/>
                    <a:pt x="2215" y="18976"/>
                    <a:pt x="738" y="19985"/>
                  </a:cubicBezTo>
                  <a:cubicBezTo>
                    <a:pt x="1292" y="19783"/>
                    <a:pt x="1846" y="19682"/>
                    <a:pt x="2585" y="19581"/>
                  </a:cubicBezTo>
                  <a:cubicBezTo>
                    <a:pt x="3508" y="19379"/>
                    <a:pt x="4431" y="19279"/>
                    <a:pt x="5354" y="19279"/>
                  </a:cubicBezTo>
                  <a:cubicBezTo>
                    <a:pt x="7754" y="19178"/>
                    <a:pt x="11077" y="18875"/>
                    <a:pt x="12554" y="19077"/>
                  </a:cubicBezTo>
                  <a:cubicBezTo>
                    <a:pt x="14031" y="19279"/>
                    <a:pt x="16615" y="19379"/>
                    <a:pt x="17908" y="19884"/>
                  </a:cubicBezTo>
                  <a:cubicBezTo>
                    <a:pt x="18277" y="19985"/>
                    <a:pt x="18646" y="20086"/>
                    <a:pt x="18831" y="20187"/>
                  </a:cubicBezTo>
                  <a:cubicBezTo>
                    <a:pt x="19015" y="20288"/>
                    <a:pt x="19015" y="20288"/>
                    <a:pt x="19015" y="20389"/>
                  </a:cubicBezTo>
                  <a:cubicBezTo>
                    <a:pt x="19385" y="20389"/>
                    <a:pt x="19569" y="20490"/>
                    <a:pt x="19569" y="20591"/>
                  </a:cubicBezTo>
                  <a:cubicBezTo>
                    <a:pt x="19754" y="20692"/>
                    <a:pt x="19754" y="20692"/>
                    <a:pt x="19938" y="20793"/>
                  </a:cubicBezTo>
                  <a:cubicBezTo>
                    <a:pt x="20123" y="20893"/>
                    <a:pt x="20308" y="20994"/>
                    <a:pt x="20492" y="20994"/>
                  </a:cubicBezTo>
                  <a:cubicBezTo>
                    <a:pt x="20492" y="21095"/>
                    <a:pt x="20492" y="21095"/>
                    <a:pt x="20677" y="21196"/>
                  </a:cubicBezTo>
                  <a:cubicBezTo>
                    <a:pt x="20862" y="21297"/>
                    <a:pt x="21046" y="21499"/>
                    <a:pt x="21231" y="21600"/>
                  </a:cubicBezTo>
                  <a:cubicBezTo>
                    <a:pt x="21600" y="21196"/>
                    <a:pt x="21600" y="21196"/>
                    <a:pt x="21600" y="21196"/>
                  </a:cubicBezTo>
                  <a:cubicBezTo>
                    <a:pt x="20862" y="19985"/>
                    <a:pt x="20492" y="13727"/>
                    <a:pt x="20123" y="7873"/>
                  </a:cubicBezTo>
                  <a:close/>
                </a:path>
              </a:pathLst>
            </a:custGeom>
            <a:solidFill>
              <a:srgbClr val="82B3D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88" name="Freeform 207"/>
            <p:cNvSpPr/>
            <p:nvPr/>
          </p:nvSpPr>
          <p:spPr>
            <a:xfrm>
              <a:off x="652358" y="1388563"/>
              <a:ext cx="369378" cy="460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0" h="20107" extrusionOk="0">
                  <a:moveTo>
                    <a:pt x="16475" y="0"/>
                  </a:moveTo>
                  <a:cubicBezTo>
                    <a:pt x="17939" y="3467"/>
                    <a:pt x="16841" y="9067"/>
                    <a:pt x="14278" y="12000"/>
                  </a:cubicBezTo>
                  <a:cubicBezTo>
                    <a:pt x="10983" y="16000"/>
                    <a:pt x="4393" y="16533"/>
                    <a:pt x="0" y="18667"/>
                  </a:cubicBezTo>
                  <a:cubicBezTo>
                    <a:pt x="4027" y="19467"/>
                    <a:pt x="19403" y="21600"/>
                    <a:pt x="20502" y="18400"/>
                  </a:cubicBezTo>
                  <a:cubicBezTo>
                    <a:pt x="21600" y="16267"/>
                    <a:pt x="20502" y="9867"/>
                    <a:pt x="20502" y="7467"/>
                  </a:cubicBezTo>
                  <a:cubicBezTo>
                    <a:pt x="20502" y="5867"/>
                    <a:pt x="20502" y="1867"/>
                    <a:pt x="19403" y="800"/>
                  </a:cubicBezTo>
                </a:path>
              </a:pathLst>
            </a:custGeom>
            <a:solidFill>
              <a:srgbClr val="82B3D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89" name="Freeform 208"/>
            <p:cNvSpPr/>
            <p:nvPr/>
          </p:nvSpPr>
          <p:spPr>
            <a:xfrm>
              <a:off x="971313" y="2388436"/>
              <a:ext cx="1092027" cy="824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459" extrusionOk="0">
                  <a:moveTo>
                    <a:pt x="16564" y="13835"/>
                  </a:moveTo>
                  <a:cubicBezTo>
                    <a:pt x="16943" y="14153"/>
                    <a:pt x="18079" y="14630"/>
                    <a:pt x="18458" y="14947"/>
                  </a:cubicBezTo>
                  <a:cubicBezTo>
                    <a:pt x="18837" y="15583"/>
                    <a:pt x="19469" y="15741"/>
                    <a:pt x="19848" y="16218"/>
                  </a:cubicBezTo>
                  <a:cubicBezTo>
                    <a:pt x="20227" y="16853"/>
                    <a:pt x="20606" y="17488"/>
                    <a:pt x="20985" y="18124"/>
                  </a:cubicBezTo>
                  <a:cubicBezTo>
                    <a:pt x="21490" y="17806"/>
                    <a:pt x="21364" y="16377"/>
                    <a:pt x="21364" y="15900"/>
                  </a:cubicBezTo>
                  <a:cubicBezTo>
                    <a:pt x="21490" y="14947"/>
                    <a:pt x="21490" y="13994"/>
                    <a:pt x="21364" y="13041"/>
                  </a:cubicBezTo>
                  <a:cubicBezTo>
                    <a:pt x="21111" y="11612"/>
                    <a:pt x="20101" y="10659"/>
                    <a:pt x="19469" y="9388"/>
                  </a:cubicBezTo>
                  <a:cubicBezTo>
                    <a:pt x="19090" y="8435"/>
                    <a:pt x="18585" y="7483"/>
                    <a:pt x="18079" y="6530"/>
                  </a:cubicBezTo>
                  <a:cubicBezTo>
                    <a:pt x="17701" y="5577"/>
                    <a:pt x="17322" y="4465"/>
                    <a:pt x="16690" y="3512"/>
                  </a:cubicBezTo>
                  <a:cubicBezTo>
                    <a:pt x="16185" y="2877"/>
                    <a:pt x="15679" y="2083"/>
                    <a:pt x="15048" y="1447"/>
                  </a:cubicBezTo>
                  <a:cubicBezTo>
                    <a:pt x="14543" y="812"/>
                    <a:pt x="13785" y="-141"/>
                    <a:pt x="13027" y="18"/>
                  </a:cubicBezTo>
                  <a:cubicBezTo>
                    <a:pt x="13785" y="653"/>
                    <a:pt x="14416" y="1924"/>
                    <a:pt x="14922" y="2877"/>
                  </a:cubicBezTo>
                  <a:cubicBezTo>
                    <a:pt x="15553" y="3830"/>
                    <a:pt x="15932" y="5735"/>
                    <a:pt x="15553" y="7006"/>
                  </a:cubicBezTo>
                  <a:cubicBezTo>
                    <a:pt x="15174" y="8277"/>
                    <a:pt x="13658" y="8753"/>
                    <a:pt x="12774" y="9071"/>
                  </a:cubicBezTo>
                  <a:cubicBezTo>
                    <a:pt x="11511" y="9706"/>
                    <a:pt x="10248" y="9865"/>
                    <a:pt x="8985" y="10341"/>
                  </a:cubicBezTo>
                  <a:cubicBezTo>
                    <a:pt x="6458" y="11294"/>
                    <a:pt x="3427" y="12406"/>
                    <a:pt x="1658" y="15106"/>
                  </a:cubicBezTo>
                  <a:cubicBezTo>
                    <a:pt x="522" y="16853"/>
                    <a:pt x="-110" y="19235"/>
                    <a:pt x="16" y="21459"/>
                  </a:cubicBezTo>
                  <a:cubicBezTo>
                    <a:pt x="16" y="20665"/>
                    <a:pt x="269" y="20188"/>
                    <a:pt x="648" y="19712"/>
                  </a:cubicBezTo>
                  <a:cubicBezTo>
                    <a:pt x="1027" y="18600"/>
                    <a:pt x="1658" y="17806"/>
                    <a:pt x="2290" y="17012"/>
                  </a:cubicBezTo>
                  <a:cubicBezTo>
                    <a:pt x="3427" y="15741"/>
                    <a:pt x="4816" y="14947"/>
                    <a:pt x="6079" y="14153"/>
                  </a:cubicBezTo>
                  <a:cubicBezTo>
                    <a:pt x="7469" y="13359"/>
                    <a:pt x="9237" y="12883"/>
                    <a:pt x="10753" y="12724"/>
                  </a:cubicBezTo>
                  <a:cubicBezTo>
                    <a:pt x="11511" y="12724"/>
                    <a:pt x="12016" y="12724"/>
                    <a:pt x="12774" y="12724"/>
                  </a:cubicBezTo>
                  <a:cubicBezTo>
                    <a:pt x="13153" y="12724"/>
                    <a:pt x="13532" y="12883"/>
                    <a:pt x="13911" y="12883"/>
                  </a:cubicBezTo>
                  <a:cubicBezTo>
                    <a:pt x="14290" y="12883"/>
                    <a:pt x="14795" y="13200"/>
                    <a:pt x="15301" y="13200"/>
                  </a:cubicBezTo>
                </a:path>
              </a:pathLst>
            </a:custGeom>
            <a:solidFill>
              <a:srgbClr val="F5BAC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90" name="Freeform 209"/>
            <p:cNvSpPr/>
            <p:nvPr/>
          </p:nvSpPr>
          <p:spPr>
            <a:xfrm>
              <a:off x="1088976" y="3799071"/>
              <a:ext cx="636950" cy="140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21600" y="11773"/>
                  </a:moveTo>
                  <a:cubicBezTo>
                    <a:pt x="21600" y="11495"/>
                    <a:pt x="21600" y="11495"/>
                    <a:pt x="21600" y="11495"/>
                  </a:cubicBezTo>
                  <a:cubicBezTo>
                    <a:pt x="21600" y="11124"/>
                    <a:pt x="21600" y="10846"/>
                    <a:pt x="21382" y="10568"/>
                  </a:cubicBezTo>
                  <a:cubicBezTo>
                    <a:pt x="21382" y="10105"/>
                    <a:pt x="21164" y="9734"/>
                    <a:pt x="20945" y="9270"/>
                  </a:cubicBezTo>
                  <a:cubicBezTo>
                    <a:pt x="19200" y="7973"/>
                    <a:pt x="18109" y="7324"/>
                    <a:pt x="15709" y="6582"/>
                  </a:cubicBezTo>
                  <a:cubicBezTo>
                    <a:pt x="14618" y="6304"/>
                    <a:pt x="13745" y="6118"/>
                    <a:pt x="12873" y="5933"/>
                  </a:cubicBezTo>
                  <a:cubicBezTo>
                    <a:pt x="11564" y="5562"/>
                    <a:pt x="9382" y="5191"/>
                    <a:pt x="8291" y="4728"/>
                  </a:cubicBezTo>
                  <a:cubicBezTo>
                    <a:pt x="8727" y="4450"/>
                    <a:pt x="8727" y="4450"/>
                    <a:pt x="8727" y="4450"/>
                  </a:cubicBezTo>
                  <a:cubicBezTo>
                    <a:pt x="6109" y="3430"/>
                    <a:pt x="3709" y="1854"/>
                    <a:pt x="1745" y="0"/>
                  </a:cubicBezTo>
                  <a:cubicBezTo>
                    <a:pt x="2618" y="1020"/>
                    <a:pt x="3491" y="2039"/>
                    <a:pt x="4582" y="2967"/>
                  </a:cubicBezTo>
                  <a:cubicBezTo>
                    <a:pt x="6545" y="4357"/>
                    <a:pt x="8509" y="5840"/>
                    <a:pt x="11127" y="7138"/>
                  </a:cubicBezTo>
                  <a:cubicBezTo>
                    <a:pt x="14182" y="8621"/>
                    <a:pt x="15273" y="11124"/>
                    <a:pt x="12655" y="12886"/>
                  </a:cubicBezTo>
                  <a:cubicBezTo>
                    <a:pt x="11782" y="13535"/>
                    <a:pt x="9818" y="13998"/>
                    <a:pt x="9818" y="14833"/>
                  </a:cubicBezTo>
                  <a:cubicBezTo>
                    <a:pt x="10036" y="15667"/>
                    <a:pt x="11345" y="16501"/>
                    <a:pt x="10909" y="17521"/>
                  </a:cubicBezTo>
                  <a:cubicBezTo>
                    <a:pt x="10036" y="19004"/>
                    <a:pt x="3055" y="20117"/>
                    <a:pt x="0" y="19190"/>
                  </a:cubicBezTo>
                  <a:cubicBezTo>
                    <a:pt x="2618" y="20766"/>
                    <a:pt x="5673" y="21600"/>
                    <a:pt x="8945" y="21229"/>
                  </a:cubicBezTo>
                  <a:cubicBezTo>
                    <a:pt x="12000" y="20951"/>
                    <a:pt x="14618" y="19931"/>
                    <a:pt x="16582" y="18726"/>
                  </a:cubicBezTo>
                  <a:cubicBezTo>
                    <a:pt x="17018" y="18263"/>
                    <a:pt x="17018" y="18263"/>
                    <a:pt x="17018" y="18263"/>
                  </a:cubicBezTo>
                  <a:cubicBezTo>
                    <a:pt x="18764" y="17243"/>
                    <a:pt x="18109" y="16223"/>
                    <a:pt x="16800" y="15389"/>
                  </a:cubicBezTo>
                  <a:cubicBezTo>
                    <a:pt x="17018" y="15482"/>
                    <a:pt x="17018" y="15482"/>
                    <a:pt x="17018" y="15482"/>
                  </a:cubicBezTo>
                  <a:cubicBezTo>
                    <a:pt x="18327" y="15389"/>
                    <a:pt x="20945" y="13906"/>
                    <a:pt x="21600" y="11773"/>
                  </a:cubicBezTo>
                  <a:close/>
                </a:path>
              </a:pathLst>
            </a:custGeom>
            <a:solidFill>
              <a:srgbClr val="F5BAC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91" name="Freeform 210"/>
            <p:cNvSpPr/>
            <p:nvPr/>
          </p:nvSpPr>
          <p:spPr>
            <a:xfrm>
              <a:off x="719135" y="4229847"/>
              <a:ext cx="580447" cy="903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1" extrusionOk="0">
                  <a:moveTo>
                    <a:pt x="14716" y="17396"/>
                  </a:moveTo>
                  <a:cubicBezTo>
                    <a:pt x="13530" y="16381"/>
                    <a:pt x="13055" y="14932"/>
                    <a:pt x="12105" y="13772"/>
                  </a:cubicBezTo>
                  <a:cubicBezTo>
                    <a:pt x="11393" y="12612"/>
                    <a:pt x="9969" y="11742"/>
                    <a:pt x="8782" y="10583"/>
                  </a:cubicBezTo>
                  <a:cubicBezTo>
                    <a:pt x="6884" y="8843"/>
                    <a:pt x="4747" y="7103"/>
                    <a:pt x="3086" y="5219"/>
                  </a:cubicBezTo>
                  <a:cubicBezTo>
                    <a:pt x="2611" y="4494"/>
                    <a:pt x="1662" y="3479"/>
                    <a:pt x="949" y="2464"/>
                  </a:cubicBezTo>
                  <a:cubicBezTo>
                    <a:pt x="3086" y="7973"/>
                    <a:pt x="6646" y="11017"/>
                    <a:pt x="9969" y="15511"/>
                  </a:cubicBezTo>
                  <a:cubicBezTo>
                    <a:pt x="11631" y="17976"/>
                    <a:pt x="13767" y="20005"/>
                    <a:pt x="15903" y="21455"/>
                  </a:cubicBezTo>
                  <a:cubicBezTo>
                    <a:pt x="18040" y="21600"/>
                    <a:pt x="20651" y="21455"/>
                    <a:pt x="21600" y="20295"/>
                  </a:cubicBezTo>
                  <a:cubicBezTo>
                    <a:pt x="18514" y="20150"/>
                    <a:pt x="16615" y="19136"/>
                    <a:pt x="14716" y="17396"/>
                  </a:cubicBezTo>
                  <a:close/>
                  <a:moveTo>
                    <a:pt x="0" y="145"/>
                  </a:moveTo>
                  <a:cubicBezTo>
                    <a:pt x="0" y="145"/>
                    <a:pt x="0" y="145"/>
                    <a:pt x="0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0" y="145"/>
                    <a:pt x="0" y="145"/>
                  </a:cubicBezTo>
                  <a:close/>
                </a:path>
              </a:pathLst>
            </a:custGeom>
            <a:solidFill>
              <a:srgbClr val="F5BAC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92" name="Freeform 211"/>
            <p:cNvSpPr/>
            <p:nvPr/>
          </p:nvSpPr>
          <p:spPr>
            <a:xfrm>
              <a:off x="3415894" y="2126380"/>
              <a:ext cx="323612" cy="1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314"/>
                  </a:moveTo>
                  <a:cubicBezTo>
                    <a:pt x="18144" y="1543"/>
                    <a:pt x="14688" y="771"/>
                    <a:pt x="11664" y="0"/>
                  </a:cubicBezTo>
                  <a:cubicBezTo>
                    <a:pt x="9072" y="1543"/>
                    <a:pt x="9072" y="1543"/>
                    <a:pt x="9072" y="1543"/>
                  </a:cubicBezTo>
                  <a:cubicBezTo>
                    <a:pt x="5616" y="6943"/>
                    <a:pt x="3024" y="13114"/>
                    <a:pt x="0" y="21600"/>
                  </a:cubicBezTo>
                  <a:cubicBezTo>
                    <a:pt x="1296" y="21600"/>
                    <a:pt x="1296" y="21600"/>
                    <a:pt x="1296" y="21600"/>
                  </a:cubicBezTo>
                  <a:cubicBezTo>
                    <a:pt x="2160" y="20829"/>
                    <a:pt x="3024" y="20829"/>
                    <a:pt x="3888" y="20829"/>
                  </a:cubicBezTo>
                  <a:cubicBezTo>
                    <a:pt x="4320" y="18514"/>
                    <a:pt x="4752" y="15429"/>
                    <a:pt x="5616" y="13886"/>
                  </a:cubicBezTo>
                  <a:cubicBezTo>
                    <a:pt x="8640" y="6943"/>
                    <a:pt x="13824" y="3857"/>
                    <a:pt x="18576" y="2314"/>
                  </a:cubicBezTo>
                  <a:cubicBezTo>
                    <a:pt x="19440" y="2314"/>
                    <a:pt x="20304" y="2314"/>
                    <a:pt x="21600" y="2314"/>
                  </a:cubicBezTo>
                  <a:close/>
                </a:path>
              </a:pathLst>
            </a:custGeom>
            <a:solidFill>
              <a:srgbClr val="F5BAC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93" name="Freeform 212"/>
            <p:cNvSpPr/>
            <p:nvPr/>
          </p:nvSpPr>
          <p:spPr>
            <a:xfrm>
              <a:off x="4124757" y="2236365"/>
              <a:ext cx="558878" cy="98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2" h="21600" extrusionOk="0">
                  <a:moveTo>
                    <a:pt x="21115" y="17600"/>
                  </a:moveTo>
                  <a:cubicBezTo>
                    <a:pt x="19416" y="15067"/>
                    <a:pt x="19658" y="14267"/>
                    <a:pt x="18202" y="10933"/>
                  </a:cubicBezTo>
                  <a:cubicBezTo>
                    <a:pt x="17474" y="9733"/>
                    <a:pt x="16503" y="8533"/>
                    <a:pt x="15533" y="7467"/>
                  </a:cubicBezTo>
                  <a:cubicBezTo>
                    <a:pt x="15047" y="7067"/>
                    <a:pt x="14804" y="6800"/>
                    <a:pt x="14562" y="6667"/>
                  </a:cubicBezTo>
                  <a:cubicBezTo>
                    <a:pt x="11892" y="4400"/>
                    <a:pt x="8252" y="2800"/>
                    <a:pt x="6067" y="1867"/>
                  </a:cubicBezTo>
                  <a:cubicBezTo>
                    <a:pt x="4126" y="1200"/>
                    <a:pt x="2184" y="533"/>
                    <a:pt x="0" y="0"/>
                  </a:cubicBezTo>
                  <a:cubicBezTo>
                    <a:pt x="1456" y="667"/>
                    <a:pt x="2670" y="1333"/>
                    <a:pt x="3640" y="2000"/>
                  </a:cubicBezTo>
                  <a:cubicBezTo>
                    <a:pt x="5097" y="3067"/>
                    <a:pt x="6796" y="4533"/>
                    <a:pt x="7766" y="6000"/>
                  </a:cubicBezTo>
                  <a:cubicBezTo>
                    <a:pt x="15775" y="9333"/>
                    <a:pt x="18445" y="14267"/>
                    <a:pt x="16018" y="20533"/>
                  </a:cubicBezTo>
                  <a:cubicBezTo>
                    <a:pt x="16018" y="20800"/>
                    <a:pt x="16018" y="20800"/>
                    <a:pt x="16018" y="20800"/>
                  </a:cubicBezTo>
                  <a:cubicBezTo>
                    <a:pt x="16018" y="20933"/>
                    <a:pt x="16018" y="21333"/>
                    <a:pt x="16261" y="21600"/>
                  </a:cubicBezTo>
                  <a:cubicBezTo>
                    <a:pt x="18930" y="21200"/>
                    <a:pt x="21600" y="19067"/>
                    <a:pt x="21115" y="17600"/>
                  </a:cubicBezTo>
                  <a:close/>
                </a:path>
              </a:pathLst>
            </a:custGeom>
            <a:solidFill>
              <a:srgbClr val="F5BAC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94" name="Freeform 213"/>
            <p:cNvSpPr/>
            <p:nvPr/>
          </p:nvSpPr>
          <p:spPr>
            <a:xfrm>
              <a:off x="523941" y="2515911"/>
              <a:ext cx="405799" cy="21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33" extrusionOk="0">
                  <a:moveTo>
                    <a:pt x="3086" y="20400"/>
                  </a:moveTo>
                  <a:cubicBezTo>
                    <a:pt x="5486" y="21000"/>
                    <a:pt x="7886" y="20400"/>
                    <a:pt x="10286" y="20400"/>
                  </a:cubicBezTo>
                  <a:cubicBezTo>
                    <a:pt x="12000" y="20400"/>
                    <a:pt x="14400" y="21600"/>
                    <a:pt x="16114" y="20400"/>
                  </a:cubicBezTo>
                  <a:cubicBezTo>
                    <a:pt x="19200" y="19200"/>
                    <a:pt x="21257" y="4800"/>
                    <a:pt x="21600" y="0"/>
                  </a:cubicBezTo>
                  <a:cubicBezTo>
                    <a:pt x="19886" y="600"/>
                    <a:pt x="18514" y="6600"/>
                    <a:pt x="17486" y="9000"/>
                  </a:cubicBezTo>
                  <a:cubicBezTo>
                    <a:pt x="15771" y="13800"/>
                    <a:pt x="14057" y="15000"/>
                    <a:pt x="10971" y="16200"/>
                  </a:cubicBezTo>
                  <a:cubicBezTo>
                    <a:pt x="7543" y="16800"/>
                    <a:pt x="3429" y="19800"/>
                    <a:pt x="0" y="16200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95" name="Freeform 214"/>
            <p:cNvSpPr/>
            <p:nvPr/>
          </p:nvSpPr>
          <p:spPr>
            <a:xfrm>
              <a:off x="446891" y="2827536"/>
              <a:ext cx="364706" cy="23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8" extrusionOk="0">
                  <a:moveTo>
                    <a:pt x="758" y="18189"/>
                  </a:moveTo>
                  <a:cubicBezTo>
                    <a:pt x="1516" y="20463"/>
                    <a:pt x="6821" y="20463"/>
                    <a:pt x="8337" y="21032"/>
                  </a:cubicBezTo>
                  <a:cubicBezTo>
                    <a:pt x="10989" y="21600"/>
                    <a:pt x="14021" y="21600"/>
                    <a:pt x="16295" y="21032"/>
                  </a:cubicBezTo>
                  <a:cubicBezTo>
                    <a:pt x="19326" y="19895"/>
                    <a:pt x="18568" y="16484"/>
                    <a:pt x="19326" y="12505"/>
                  </a:cubicBezTo>
                  <a:cubicBezTo>
                    <a:pt x="20084" y="8526"/>
                    <a:pt x="21600" y="3979"/>
                    <a:pt x="21600" y="0"/>
                  </a:cubicBezTo>
                  <a:cubicBezTo>
                    <a:pt x="17432" y="3979"/>
                    <a:pt x="17811" y="13074"/>
                    <a:pt x="12126" y="14779"/>
                  </a:cubicBezTo>
                  <a:cubicBezTo>
                    <a:pt x="9853" y="15347"/>
                    <a:pt x="758" y="18189"/>
                    <a:pt x="0" y="13642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96" name="Freeform 215"/>
            <p:cNvSpPr/>
            <p:nvPr/>
          </p:nvSpPr>
          <p:spPr>
            <a:xfrm>
              <a:off x="2064946" y="2965017"/>
              <a:ext cx="394910" cy="375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0" h="21600" extrusionOk="0">
                  <a:moveTo>
                    <a:pt x="343" y="0"/>
                  </a:moveTo>
                  <a:cubicBezTo>
                    <a:pt x="0" y="5226"/>
                    <a:pt x="6171" y="11148"/>
                    <a:pt x="10286" y="12890"/>
                  </a:cubicBezTo>
                  <a:cubicBezTo>
                    <a:pt x="12000" y="13935"/>
                    <a:pt x="15086" y="14981"/>
                    <a:pt x="16800" y="14632"/>
                  </a:cubicBezTo>
                  <a:cubicBezTo>
                    <a:pt x="18514" y="13935"/>
                    <a:pt x="19200" y="12542"/>
                    <a:pt x="20229" y="11148"/>
                  </a:cubicBezTo>
                  <a:cubicBezTo>
                    <a:pt x="20914" y="12542"/>
                    <a:pt x="21600" y="19858"/>
                    <a:pt x="20229" y="21252"/>
                  </a:cubicBezTo>
                  <a:cubicBezTo>
                    <a:pt x="19886" y="21600"/>
                    <a:pt x="17486" y="21600"/>
                    <a:pt x="16800" y="21600"/>
                  </a:cubicBezTo>
                  <a:cubicBezTo>
                    <a:pt x="15086" y="21600"/>
                    <a:pt x="14057" y="20903"/>
                    <a:pt x="12686" y="20206"/>
                  </a:cubicBezTo>
                  <a:cubicBezTo>
                    <a:pt x="7886" y="17071"/>
                    <a:pt x="3086" y="13239"/>
                    <a:pt x="0" y="8361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97" name="Freeform 216"/>
            <p:cNvSpPr/>
            <p:nvPr/>
          </p:nvSpPr>
          <p:spPr>
            <a:xfrm>
              <a:off x="1823522" y="2268444"/>
              <a:ext cx="329479" cy="84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extrusionOk="0">
                  <a:moveTo>
                    <a:pt x="0" y="0"/>
                  </a:moveTo>
                  <a:cubicBezTo>
                    <a:pt x="0" y="2176"/>
                    <a:pt x="2908" y="4040"/>
                    <a:pt x="5400" y="5905"/>
                  </a:cubicBezTo>
                  <a:cubicBezTo>
                    <a:pt x="7062" y="7459"/>
                    <a:pt x="8308" y="9013"/>
                    <a:pt x="11631" y="10256"/>
                  </a:cubicBezTo>
                  <a:cubicBezTo>
                    <a:pt x="16200" y="11965"/>
                    <a:pt x="19523" y="13830"/>
                    <a:pt x="20769" y="16161"/>
                  </a:cubicBezTo>
                  <a:cubicBezTo>
                    <a:pt x="21600" y="17560"/>
                    <a:pt x="21600" y="20512"/>
                    <a:pt x="19938" y="21600"/>
                  </a:cubicBezTo>
                  <a:cubicBezTo>
                    <a:pt x="17446" y="21289"/>
                    <a:pt x="16615" y="20978"/>
                    <a:pt x="16200" y="19891"/>
                  </a:cubicBezTo>
                  <a:cubicBezTo>
                    <a:pt x="15369" y="18958"/>
                    <a:pt x="16200" y="17871"/>
                    <a:pt x="15785" y="16783"/>
                  </a:cubicBezTo>
                  <a:cubicBezTo>
                    <a:pt x="15369" y="15229"/>
                    <a:pt x="14123" y="14452"/>
                    <a:pt x="11631" y="13364"/>
                  </a:cubicBezTo>
                  <a:cubicBezTo>
                    <a:pt x="8723" y="12121"/>
                    <a:pt x="7062" y="10722"/>
                    <a:pt x="4985" y="9479"/>
                  </a:cubicBezTo>
                  <a:cubicBezTo>
                    <a:pt x="3738" y="8858"/>
                    <a:pt x="2492" y="8236"/>
                    <a:pt x="2077" y="7459"/>
                  </a:cubicBezTo>
                  <a:cubicBezTo>
                    <a:pt x="831" y="6060"/>
                    <a:pt x="1662" y="4662"/>
                    <a:pt x="0" y="3263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98" name="Freeform 217"/>
            <p:cNvSpPr/>
            <p:nvPr/>
          </p:nvSpPr>
          <p:spPr>
            <a:xfrm>
              <a:off x="3590542" y="1990456"/>
              <a:ext cx="330750" cy="13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7" h="19414" extrusionOk="0">
                  <a:moveTo>
                    <a:pt x="5959" y="19414"/>
                  </a:moveTo>
                  <a:cubicBezTo>
                    <a:pt x="8193" y="19414"/>
                    <a:pt x="12662" y="12502"/>
                    <a:pt x="15641" y="10774"/>
                  </a:cubicBezTo>
                  <a:cubicBezTo>
                    <a:pt x="18248" y="9046"/>
                    <a:pt x="21600" y="3862"/>
                    <a:pt x="17131" y="406"/>
                  </a:cubicBezTo>
                  <a:cubicBezTo>
                    <a:pt x="13034" y="-2186"/>
                    <a:pt x="1862" y="8182"/>
                    <a:pt x="0" y="15958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499" name="Freeform 218"/>
            <p:cNvSpPr/>
            <p:nvPr/>
          </p:nvSpPr>
          <p:spPr>
            <a:xfrm>
              <a:off x="3698412" y="2066805"/>
              <a:ext cx="118144" cy="69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207" extrusionOk="0">
                  <a:moveTo>
                    <a:pt x="16800" y="0"/>
                  </a:moveTo>
                  <a:cubicBezTo>
                    <a:pt x="12000" y="9969"/>
                    <a:pt x="20400" y="9969"/>
                    <a:pt x="21600" y="18277"/>
                  </a:cubicBezTo>
                  <a:cubicBezTo>
                    <a:pt x="16800" y="21600"/>
                    <a:pt x="7200" y="14954"/>
                    <a:pt x="0" y="14954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00" name="Freeform 219"/>
            <p:cNvSpPr/>
            <p:nvPr/>
          </p:nvSpPr>
          <p:spPr>
            <a:xfrm>
              <a:off x="4355907" y="2305106"/>
              <a:ext cx="321982" cy="206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8" h="21600" extrusionOk="0">
                  <a:moveTo>
                    <a:pt x="0" y="8259"/>
                  </a:moveTo>
                  <a:cubicBezTo>
                    <a:pt x="2400" y="7624"/>
                    <a:pt x="3200" y="10165"/>
                    <a:pt x="4800" y="11435"/>
                  </a:cubicBezTo>
                  <a:cubicBezTo>
                    <a:pt x="7600" y="13341"/>
                    <a:pt x="9200" y="12071"/>
                    <a:pt x="12000" y="11435"/>
                  </a:cubicBezTo>
                  <a:cubicBezTo>
                    <a:pt x="16800" y="8894"/>
                    <a:pt x="18000" y="7624"/>
                    <a:pt x="20000" y="0"/>
                  </a:cubicBezTo>
                  <a:cubicBezTo>
                    <a:pt x="21600" y="12071"/>
                    <a:pt x="13600" y="14612"/>
                    <a:pt x="8800" y="21600"/>
                  </a:cubicBezTo>
                  <a:cubicBezTo>
                    <a:pt x="7200" y="19694"/>
                    <a:pt x="5600" y="15247"/>
                    <a:pt x="4400" y="12706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01" name="Freeform 220"/>
            <p:cNvSpPr/>
            <p:nvPr/>
          </p:nvSpPr>
          <p:spPr>
            <a:xfrm>
              <a:off x="4576785" y="2602982"/>
              <a:ext cx="240910" cy="343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1" h="21600" extrusionOk="0">
                  <a:moveTo>
                    <a:pt x="3161" y="6943"/>
                  </a:moveTo>
                  <a:cubicBezTo>
                    <a:pt x="3161" y="11957"/>
                    <a:pt x="5268" y="16586"/>
                    <a:pt x="5795" y="21600"/>
                  </a:cubicBezTo>
                  <a:cubicBezTo>
                    <a:pt x="7376" y="17357"/>
                    <a:pt x="9483" y="13114"/>
                    <a:pt x="13698" y="9257"/>
                  </a:cubicBezTo>
                  <a:cubicBezTo>
                    <a:pt x="16859" y="6171"/>
                    <a:pt x="21600" y="5014"/>
                    <a:pt x="18439" y="0"/>
                  </a:cubicBezTo>
                  <a:cubicBezTo>
                    <a:pt x="20020" y="3857"/>
                    <a:pt x="15805" y="5400"/>
                    <a:pt x="11063" y="5786"/>
                  </a:cubicBezTo>
                  <a:cubicBezTo>
                    <a:pt x="5268" y="6171"/>
                    <a:pt x="4741" y="2700"/>
                    <a:pt x="0" y="1929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02" name="Freeform 221"/>
            <p:cNvSpPr/>
            <p:nvPr/>
          </p:nvSpPr>
          <p:spPr>
            <a:xfrm>
              <a:off x="2717305" y="1040276"/>
              <a:ext cx="1121747" cy="430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extrusionOk="0">
                  <a:moveTo>
                    <a:pt x="3883" y="17341"/>
                  </a:moveTo>
                  <a:cubicBezTo>
                    <a:pt x="5339" y="17645"/>
                    <a:pt x="5218" y="17949"/>
                    <a:pt x="6310" y="19470"/>
                  </a:cubicBezTo>
                  <a:cubicBezTo>
                    <a:pt x="7402" y="20687"/>
                    <a:pt x="8616" y="20079"/>
                    <a:pt x="9708" y="20079"/>
                  </a:cubicBezTo>
                  <a:cubicBezTo>
                    <a:pt x="12013" y="19775"/>
                    <a:pt x="14319" y="19775"/>
                    <a:pt x="16746" y="19775"/>
                  </a:cubicBezTo>
                  <a:cubicBezTo>
                    <a:pt x="17838" y="19775"/>
                    <a:pt x="19052" y="19775"/>
                    <a:pt x="20144" y="19775"/>
                  </a:cubicBezTo>
                  <a:cubicBezTo>
                    <a:pt x="21600" y="19470"/>
                    <a:pt x="21357" y="17645"/>
                    <a:pt x="20872" y="14603"/>
                  </a:cubicBezTo>
                  <a:cubicBezTo>
                    <a:pt x="20144" y="10039"/>
                    <a:pt x="18688" y="3042"/>
                    <a:pt x="17231" y="0"/>
                  </a:cubicBezTo>
                  <a:cubicBezTo>
                    <a:pt x="17353" y="4868"/>
                    <a:pt x="20144" y="10039"/>
                    <a:pt x="17474" y="13994"/>
                  </a:cubicBezTo>
                  <a:cubicBezTo>
                    <a:pt x="15411" y="16732"/>
                    <a:pt x="12984" y="14907"/>
                    <a:pt x="10921" y="13690"/>
                  </a:cubicBezTo>
                  <a:cubicBezTo>
                    <a:pt x="8737" y="12473"/>
                    <a:pt x="6310" y="10952"/>
                    <a:pt x="4126" y="12777"/>
                  </a:cubicBezTo>
                  <a:cubicBezTo>
                    <a:pt x="2670" y="14299"/>
                    <a:pt x="121" y="17341"/>
                    <a:pt x="0" y="21600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03" name="Freeform 222"/>
            <p:cNvSpPr/>
            <p:nvPr/>
          </p:nvSpPr>
          <p:spPr>
            <a:xfrm>
              <a:off x="3076873" y="531595"/>
              <a:ext cx="209111" cy="20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4" h="20331" extrusionOk="0">
                  <a:moveTo>
                    <a:pt x="16046" y="600"/>
                  </a:moveTo>
                  <a:cubicBezTo>
                    <a:pt x="21600" y="4200"/>
                    <a:pt x="20366" y="12000"/>
                    <a:pt x="17897" y="17400"/>
                  </a:cubicBezTo>
                  <a:cubicBezTo>
                    <a:pt x="16046" y="21600"/>
                    <a:pt x="16663" y="20400"/>
                    <a:pt x="11726" y="19200"/>
                  </a:cubicBezTo>
                  <a:cubicBezTo>
                    <a:pt x="7406" y="18600"/>
                    <a:pt x="4320" y="19200"/>
                    <a:pt x="0" y="18600"/>
                  </a:cubicBezTo>
                  <a:cubicBezTo>
                    <a:pt x="7406" y="14400"/>
                    <a:pt x="17897" y="10200"/>
                    <a:pt x="13577" y="0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04" name="Freeform 223"/>
            <p:cNvSpPr/>
            <p:nvPr/>
          </p:nvSpPr>
          <p:spPr>
            <a:xfrm>
              <a:off x="2902226" y="472019"/>
              <a:ext cx="93921" cy="229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98" h="21600" extrusionOk="0">
                  <a:moveTo>
                    <a:pt x="0" y="1137"/>
                  </a:moveTo>
                  <a:cubicBezTo>
                    <a:pt x="21600" y="0"/>
                    <a:pt x="20520" y="19895"/>
                    <a:pt x="0" y="21600"/>
                  </a:cubicBezTo>
                  <a:cubicBezTo>
                    <a:pt x="10800" y="13074"/>
                    <a:pt x="4320" y="9095"/>
                    <a:pt x="1080" y="0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05" name="Freeform 224"/>
            <p:cNvSpPr/>
            <p:nvPr/>
          </p:nvSpPr>
          <p:spPr>
            <a:xfrm>
              <a:off x="2424514" y="574367"/>
              <a:ext cx="174649" cy="172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06" extrusionOk="0">
                  <a:moveTo>
                    <a:pt x="4000" y="655"/>
                  </a:moveTo>
                  <a:cubicBezTo>
                    <a:pt x="14400" y="-2618"/>
                    <a:pt x="12000" y="15055"/>
                    <a:pt x="21600" y="18327"/>
                  </a:cubicBezTo>
                  <a:cubicBezTo>
                    <a:pt x="18400" y="18982"/>
                    <a:pt x="12800" y="17673"/>
                    <a:pt x="8800" y="17018"/>
                  </a:cubicBezTo>
                  <a:cubicBezTo>
                    <a:pt x="7200" y="9164"/>
                    <a:pt x="9600" y="5237"/>
                    <a:pt x="0" y="0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06" name="Freeform 225"/>
            <p:cNvSpPr/>
            <p:nvPr/>
          </p:nvSpPr>
          <p:spPr>
            <a:xfrm>
              <a:off x="3292614" y="1981267"/>
              <a:ext cx="1124935" cy="530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13" extrusionOk="0">
                  <a:moveTo>
                    <a:pt x="0" y="15913"/>
                  </a:moveTo>
                  <a:cubicBezTo>
                    <a:pt x="3703" y="-5687"/>
                    <a:pt x="13824" y="903"/>
                    <a:pt x="21600" y="1086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07" name="Freeform 226"/>
            <p:cNvSpPr/>
            <p:nvPr/>
          </p:nvSpPr>
          <p:spPr>
            <a:xfrm>
              <a:off x="3189880" y="1969968"/>
              <a:ext cx="1248215" cy="834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84" extrusionOk="0">
                  <a:moveTo>
                    <a:pt x="1670" y="12936"/>
                  </a:moveTo>
                  <a:cubicBezTo>
                    <a:pt x="1336" y="14276"/>
                    <a:pt x="1336" y="14276"/>
                    <a:pt x="1336" y="14276"/>
                  </a:cubicBezTo>
                  <a:cubicBezTo>
                    <a:pt x="779" y="16213"/>
                    <a:pt x="334" y="17852"/>
                    <a:pt x="0" y="20235"/>
                  </a:cubicBezTo>
                  <a:cubicBezTo>
                    <a:pt x="445" y="20384"/>
                    <a:pt x="445" y="20384"/>
                    <a:pt x="445" y="20384"/>
                  </a:cubicBezTo>
                  <a:cubicBezTo>
                    <a:pt x="779" y="18001"/>
                    <a:pt x="1225" y="16362"/>
                    <a:pt x="1781" y="14425"/>
                  </a:cubicBezTo>
                  <a:cubicBezTo>
                    <a:pt x="2115" y="13085"/>
                    <a:pt x="2115" y="13085"/>
                    <a:pt x="2115" y="13085"/>
                  </a:cubicBezTo>
                  <a:cubicBezTo>
                    <a:pt x="5567" y="-620"/>
                    <a:pt x="12247" y="-24"/>
                    <a:pt x="17703" y="721"/>
                  </a:cubicBezTo>
                  <a:cubicBezTo>
                    <a:pt x="19039" y="870"/>
                    <a:pt x="20375" y="1018"/>
                    <a:pt x="21600" y="870"/>
                  </a:cubicBezTo>
                  <a:cubicBezTo>
                    <a:pt x="21600" y="870"/>
                    <a:pt x="21600" y="870"/>
                    <a:pt x="21600" y="870"/>
                  </a:cubicBezTo>
                  <a:cubicBezTo>
                    <a:pt x="20375" y="870"/>
                    <a:pt x="19151" y="572"/>
                    <a:pt x="17703" y="274"/>
                  </a:cubicBezTo>
                  <a:cubicBezTo>
                    <a:pt x="12136" y="-322"/>
                    <a:pt x="5344" y="-1216"/>
                    <a:pt x="1670" y="12936"/>
                  </a:cubicBezTo>
                  <a:close/>
                </a:path>
              </a:pathLst>
            </a:custGeom>
            <a:solidFill>
              <a:srgbClr val="4793C3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08" name="Freeform 227"/>
            <p:cNvSpPr/>
            <p:nvPr/>
          </p:nvSpPr>
          <p:spPr>
            <a:xfrm>
              <a:off x="1198164" y="3643259"/>
              <a:ext cx="245245" cy="316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6" h="21600" extrusionOk="0">
                  <a:moveTo>
                    <a:pt x="9969" y="2908"/>
                  </a:moveTo>
                  <a:cubicBezTo>
                    <a:pt x="7754" y="2077"/>
                    <a:pt x="3323" y="0"/>
                    <a:pt x="0" y="0"/>
                  </a:cubicBezTo>
                  <a:cubicBezTo>
                    <a:pt x="554" y="2077"/>
                    <a:pt x="-554" y="1662"/>
                    <a:pt x="1108" y="4154"/>
                  </a:cubicBezTo>
                  <a:cubicBezTo>
                    <a:pt x="3877" y="7062"/>
                    <a:pt x="6646" y="10385"/>
                    <a:pt x="9969" y="13708"/>
                  </a:cubicBezTo>
                  <a:cubicBezTo>
                    <a:pt x="13292" y="17031"/>
                    <a:pt x="13846" y="17862"/>
                    <a:pt x="16615" y="18692"/>
                  </a:cubicBezTo>
                  <a:cubicBezTo>
                    <a:pt x="18831" y="19108"/>
                    <a:pt x="19384" y="20769"/>
                    <a:pt x="21046" y="21600"/>
                  </a:cubicBezTo>
                  <a:cubicBezTo>
                    <a:pt x="21046" y="18692"/>
                    <a:pt x="20492" y="14954"/>
                    <a:pt x="19938" y="13292"/>
                  </a:cubicBezTo>
                  <a:cubicBezTo>
                    <a:pt x="17723" y="8723"/>
                    <a:pt x="15508" y="4569"/>
                    <a:pt x="9969" y="2908"/>
                  </a:cubicBezTo>
                  <a:close/>
                </a:path>
              </a:pathLst>
            </a:custGeom>
            <a:solidFill>
              <a:srgbClr val="AA395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09" name="Freeform 228"/>
            <p:cNvSpPr/>
            <p:nvPr/>
          </p:nvSpPr>
          <p:spPr>
            <a:xfrm>
              <a:off x="3405621" y="2282143"/>
              <a:ext cx="1155755" cy="1017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1" h="21313" extrusionOk="0">
                  <a:moveTo>
                    <a:pt x="19532" y="18885"/>
                  </a:moveTo>
                  <a:cubicBezTo>
                    <a:pt x="19532" y="19140"/>
                    <a:pt x="19532" y="19140"/>
                    <a:pt x="19532" y="19140"/>
                  </a:cubicBezTo>
                  <a:cubicBezTo>
                    <a:pt x="19417" y="19524"/>
                    <a:pt x="19647" y="20291"/>
                    <a:pt x="20106" y="21313"/>
                  </a:cubicBezTo>
                  <a:cubicBezTo>
                    <a:pt x="20221" y="21313"/>
                    <a:pt x="20451" y="21313"/>
                    <a:pt x="20681" y="21313"/>
                  </a:cubicBezTo>
                  <a:cubicBezTo>
                    <a:pt x="20221" y="20291"/>
                    <a:pt x="19991" y="19524"/>
                    <a:pt x="20106" y="19268"/>
                  </a:cubicBezTo>
                  <a:cubicBezTo>
                    <a:pt x="20106" y="19012"/>
                    <a:pt x="20106" y="19012"/>
                    <a:pt x="20106" y="19012"/>
                  </a:cubicBezTo>
                  <a:cubicBezTo>
                    <a:pt x="21600" y="11216"/>
                    <a:pt x="18957" y="5592"/>
                    <a:pt x="12409" y="2269"/>
                  </a:cubicBezTo>
                  <a:cubicBezTo>
                    <a:pt x="8617" y="480"/>
                    <a:pt x="4481" y="-287"/>
                    <a:pt x="0" y="96"/>
                  </a:cubicBezTo>
                  <a:cubicBezTo>
                    <a:pt x="115" y="735"/>
                    <a:pt x="115" y="735"/>
                    <a:pt x="115" y="735"/>
                  </a:cubicBezTo>
                  <a:cubicBezTo>
                    <a:pt x="4366" y="352"/>
                    <a:pt x="8387" y="991"/>
                    <a:pt x="12179" y="2908"/>
                  </a:cubicBezTo>
                  <a:cubicBezTo>
                    <a:pt x="18498" y="5976"/>
                    <a:pt x="21026" y="11344"/>
                    <a:pt x="19532" y="18885"/>
                  </a:cubicBezTo>
                  <a:close/>
                </a:path>
              </a:pathLst>
            </a:custGeom>
            <a:solidFill>
              <a:srgbClr val="F3AE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10" name="Freeform 229"/>
            <p:cNvSpPr/>
            <p:nvPr/>
          </p:nvSpPr>
          <p:spPr>
            <a:xfrm>
              <a:off x="1551278" y="4174854"/>
              <a:ext cx="590720" cy="536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930" y="2209"/>
                    <a:pt x="7513" y="12764"/>
                    <a:pt x="12443" y="15709"/>
                  </a:cubicBezTo>
                  <a:cubicBezTo>
                    <a:pt x="17609" y="18655"/>
                    <a:pt x="21600" y="21600"/>
                    <a:pt x="21600" y="21600"/>
                  </a:cubicBezTo>
                  <a:cubicBezTo>
                    <a:pt x="18548" y="18655"/>
                    <a:pt x="13148" y="13991"/>
                    <a:pt x="11504" y="12764"/>
                  </a:cubicBezTo>
                  <a:cubicBezTo>
                    <a:pt x="10096" y="11291"/>
                    <a:pt x="4696" y="1227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11" name="Freeform 230"/>
            <p:cNvSpPr/>
            <p:nvPr/>
          </p:nvSpPr>
          <p:spPr>
            <a:xfrm>
              <a:off x="998522" y="3184988"/>
              <a:ext cx="3393343" cy="2395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340" extrusionOk="0">
                  <a:moveTo>
                    <a:pt x="4" y="0"/>
                  </a:moveTo>
                  <a:cubicBezTo>
                    <a:pt x="4" y="54"/>
                    <a:pt x="4" y="54"/>
                    <a:pt x="4" y="109"/>
                  </a:cubicBezTo>
                  <a:cubicBezTo>
                    <a:pt x="-78" y="2285"/>
                    <a:pt x="1226" y="7236"/>
                    <a:pt x="2734" y="8433"/>
                  </a:cubicBezTo>
                  <a:cubicBezTo>
                    <a:pt x="4079" y="9521"/>
                    <a:pt x="4201" y="9739"/>
                    <a:pt x="4772" y="11262"/>
                  </a:cubicBezTo>
                  <a:cubicBezTo>
                    <a:pt x="5302" y="12568"/>
                    <a:pt x="7991" y="14037"/>
                    <a:pt x="10844" y="16540"/>
                  </a:cubicBezTo>
                  <a:cubicBezTo>
                    <a:pt x="12352" y="17628"/>
                    <a:pt x="16020" y="20294"/>
                    <a:pt x="17691" y="20838"/>
                  </a:cubicBezTo>
                  <a:cubicBezTo>
                    <a:pt x="19444" y="21382"/>
                    <a:pt x="20625" y="21600"/>
                    <a:pt x="21522" y="20893"/>
                  </a:cubicBezTo>
                </a:path>
              </a:pathLst>
            </a:custGeom>
            <a:noFill/>
            <a:ln w="12700" cap="flat">
              <a:solidFill>
                <a:srgbClr val="F3AEB8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12" name="Freeform 231"/>
            <p:cNvSpPr/>
            <p:nvPr/>
          </p:nvSpPr>
          <p:spPr>
            <a:xfrm>
              <a:off x="4397001" y="3249146"/>
              <a:ext cx="134474" cy="22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71" h="21600" extrusionOk="0">
                  <a:moveTo>
                    <a:pt x="9504" y="14672"/>
                  </a:moveTo>
                  <a:cubicBezTo>
                    <a:pt x="17280" y="19213"/>
                    <a:pt x="9504" y="21076"/>
                    <a:pt x="0" y="21600"/>
                  </a:cubicBezTo>
                  <a:cubicBezTo>
                    <a:pt x="0" y="21542"/>
                    <a:pt x="0" y="21542"/>
                    <a:pt x="0" y="21542"/>
                  </a:cubicBezTo>
                  <a:cubicBezTo>
                    <a:pt x="16416" y="20727"/>
                    <a:pt x="21600" y="18398"/>
                    <a:pt x="14688" y="14672"/>
                  </a:cubicBezTo>
                  <a:cubicBezTo>
                    <a:pt x="12960" y="13333"/>
                    <a:pt x="13824" y="2911"/>
                    <a:pt x="17280" y="0"/>
                  </a:cubicBezTo>
                  <a:cubicBezTo>
                    <a:pt x="12096" y="0"/>
                    <a:pt x="12096" y="0"/>
                    <a:pt x="12096" y="0"/>
                  </a:cubicBezTo>
                  <a:cubicBezTo>
                    <a:pt x="8640" y="3027"/>
                    <a:pt x="6912" y="13333"/>
                    <a:pt x="9504" y="14672"/>
                  </a:cubicBezTo>
                  <a:close/>
                </a:path>
              </a:pathLst>
            </a:custGeom>
            <a:solidFill>
              <a:srgbClr val="F3AE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13" name="Freeform 232"/>
            <p:cNvSpPr/>
            <p:nvPr/>
          </p:nvSpPr>
          <p:spPr>
            <a:xfrm>
              <a:off x="3256657" y="5829215"/>
              <a:ext cx="734060" cy="33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345" extrusionOk="0">
                  <a:moveTo>
                    <a:pt x="0" y="0"/>
                  </a:moveTo>
                  <a:cubicBezTo>
                    <a:pt x="559" y="1157"/>
                    <a:pt x="1490" y="1543"/>
                    <a:pt x="2234" y="2314"/>
                  </a:cubicBezTo>
                  <a:cubicBezTo>
                    <a:pt x="3538" y="3471"/>
                    <a:pt x="4655" y="4629"/>
                    <a:pt x="5959" y="5786"/>
                  </a:cubicBezTo>
                  <a:cubicBezTo>
                    <a:pt x="8007" y="7714"/>
                    <a:pt x="10241" y="8486"/>
                    <a:pt x="12103" y="10029"/>
                  </a:cubicBezTo>
                  <a:cubicBezTo>
                    <a:pt x="13779" y="11186"/>
                    <a:pt x="15455" y="13114"/>
                    <a:pt x="14338" y="16971"/>
                  </a:cubicBezTo>
                  <a:cubicBezTo>
                    <a:pt x="13593" y="19671"/>
                    <a:pt x="12290" y="19286"/>
                    <a:pt x="11172" y="21214"/>
                  </a:cubicBezTo>
                  <a:cubicBezTo>
                    <a:pt x="13966" y="21600"/>
                    <a:pt x="17317" y="21214"/>
                    <a:pt x="19738" y="18900"/>
                  </a:cubicBezTo>
                  <a:cubicBezTo>
                    <a:pt x="21228" y="17357"/>
                    <a:pt x="21600" y="13500"/>
                    <a:pt x="21041" y="10414"/>
                  </a:cubicBezTo>
                  <a:cubicBezTo>
                    <a:pt x="19924" y="11186"/>
                    <a:pt x="18434" y="10029"/>
                    <a:pt x="17131" y="9643"/>
                  </a:cubicBezTo>
                  <a:cubicBezTo>
                    <a:pt x="15083" y="9257"/>
                    <a:pt x="13221" y="8100"/>
                    <a:pt x="11172" y="7329"/>
                  </a:cubicBezTo>
                  <a:cubicBezTo>
                    <a:pt x="9497" y="6557"/>
                    <a:pt x="7634" y="5786"/>
                    <a:pt x="5959" y="4629"/>
                  </a:cubicBezTo>
                  <a:cubicBezTo>
                    <a:pt x="4283" y="3857"/>
                    <a:pt x="2979" y="1929"/>
                    <a:pt x="1303" y="1157"/>
                  </a:cubicBezTo>
                </a:path>
              </a:pathLst>
            </a:custGeom>
            <a:solidFill>
              <a:srgbClr val="EE6C4E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14" name="Freeform 233"/>
            <p:cNvSpPr/>
            <p:nvPr/>
          </p:nvSpPr>
          <p:spPr>
            <a:xfrm>
              <a:off x="1284722" y="3165682"/>
              <a:ext cx="805812" cy="61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316" extrusionOk="0">
                  <a:moveTo>
                    <a:pt x="12701" y="140"/>
                  </a:moveTo>
                  <a:cubicBezTo>
                    <a:pt x="13167" y="351"/>
                    <a:pt x="13478" y="563"/>
                    <a:pt x="13789" y="987"/>
                  </a:cubicBezTo>
                  <a:cubicBezTo>
                    <a:pt x="15187" y="3104"/>
                    <a:pt x="15653" y="6492"/>
                    <a:pt x="17052" y="8822"/>
                  </a:cubicBezTo>
                  <a:cubicBezTo>
                    <a:pt x="18450" y="11363"/>
                    <a:pt x="19849" y="13481"/>
                    <a:pt x="19383" y="14963"/>
                  </a:cubicBezTo>
                  <a:cubicBezTo>
                    <a:pt x="18917" y="16234"/>
                    <a:pt x="16741" y="16869"/>
                    <a:pt x="15653" y="17928"/>
                  </a:cubicBezTo>
                  <a:cubicBezTo>
                    <a:pt x="13944" y="19198"/>
                    <a:pt x="10991" y="21316"/>
                    <a:pt x="8816" y="21316"/>
                  </a:cubicBezTo>
                  <a:cubicBezTo>
                    <a:pt x="6485" y="21316"/>
                    <a:pt x="6640" y="18351"/>
                    <a:pt x="5863" y="16234"/>
                  </a:cubicBezTo>
                  <a:cubicBezTo>
                    <a:pt x="5242" y="14751"/>
                    <a:pt x="4620" y="13481"/>
                    <a:pt x="3532" y="12634"/>
                  </a:cubicBezTo>
                  <a:cubicBezTo>
                    <a:pt x="2289" y="11363"/>
                    <a:pt x="891" y="12210"/>
                    <a:pt x="269" y="9669"/>
                  </a:cubicBezTo>
                  <a:cubicBezTo>
                    <a:pt x="-1751" y="2681"/>
                    <a:pt x="8194" y="5434"/>
                    <a:pt x="10681" y="775"/>
                  </a:cubicBezTo>
                  <a:cubicBezTo>
                    <a:pt x="10836" y="351"/>
                    <a:pt x="12079" y="-284"/>
                    <a:pt x="12701" y="140"/>
                  </a:cubicBezTo>
                  <a:close/>
                </a:path>
              </a:pathLst>
            </a:custGeom>
            <a:solidFill>
              <a:srgbClr val="E29CA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15" name="Freeform 234"/>
            <p:cNvSpPr/>
            <p:nvPr/>
          </p:nvSpPr>
          <p:spPr>
            <a:xfrm>
              <a:off x="1835111" y="2745615"/>
              <a:ext cx="1370180" cy="1942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492" extrusionOk="0">
                  <a:moveTo>
                    <a:pt x="11640" y="6054"/>
                  </a:moveTo>
                  <a:cubicBezTo>
                    <a:pt x="11640" y="6054"/>
                    <a:pt x="11640" y="6054"/>
                    <a:pt x="11640" y="6054"/>
                  </a:cubicBezTo>
                  <a:cubicBezTo>
                    <a:pt x="11740" y="6054"/>
                    <a:pt x="11740" y="5986"/>
                    <a:pt x="11740" y="5986"/>
                  </a:cubicBezTo>
                  <a:lnTo>
                    <a:pt x="11640" y="6054"/>
                  </a:lnTo>
                  <a:close/>
                  <a:moveTo>
                    <a:pt x="21040" y="16752"/>
                  </a:moveTo>
                  <a:cubicBezTo>
                    <a:pt x="20340" y="15737"/>
                    <a:pt x="20740" y="13570"/>
                    <a:pt x="20340" y="12757"/>
                  </a:cubicBezTo>
                  <a:cubicBezTo>
                    <a:pt x="20040" y="11945"/>
                    <a:pt x="20040" y="11335"/>
                    <a:pt x="19440" y="10320"/>
                  </a:cubicBezTo>
                  <a:cubicBezTo>
                    <a:pt x="18840" y="9372"/>
                    <a:pt x="19440" y="6934"/>
                    <a:pt x="19340" y="5851"/>
                  </a:cubicBezTo>
                  <a:cubicBezTo>
                    <a:pt x="17640" y="5580"/>
                    <a:pt x="17740" y="4767"/>
                    <a:pt x="17940" y="3819"/>
                  </a:cubicBezTo>
                  <a:cubicBezTo>
                    <a:pt x="18340" y="4767"/>
                    <a:pt x="18240" y="5038"/>
                    <a:pt x="19240" y="5038"/>
                  </a:cubicBezTo>
                  <a:cubicBezTo>
                    <a:pt x="19740" y="5106"/>
                    <a:pt x="19440" y="5174"/>
                    <a:pt x="19540" y="4564"/>
                  </a:cubicBezTo>
                  <a:cubicBezTo>
                    <a:pt x="19640" y="3955"/>
                    <a:pt x="19340" y="3955"/>
                    <a:pt x="19540" y="3616"/>
                  </a:cubicBezTo>
                  <a:cubicBezTo>
                    <a:pt x="19740" y="3278"/>
                    <a:pt x="19340" y="2939"/>
                    <a:pt x="19540" y="2804"/>
                  </a:cubicBezTo>
                  <a:cubicBezTo>
                    <a:pt x="19640" y="2126"/>
                    <a:pt x="19640" y="1585"/>
                    <a:pt x="19740" y="1179"/>
                  </a:cubicBezTo>
                  <a:cubicBezTo>
                    <a:pt x="19140" y="637"/>
                    <a:pt x="18040" y="231"/>
                    <a:pt x="16740" y="95"/>
                  </a:cubicBezTo>
                  <a:cubicBezTo>
                    <a:pt x="15440" y="-108"/>
                    <a:pt x="14040" y="27"/>
                    <a:pt x="13140" y="366"/>
                  </a:cubicBezTo>
                  <a:cubicBezTo>
                    <a:pt x="12940" y="772"/>
                    <a:pt x="12740" y="1788"/>
                    <a:pt x="12540" y="2668"/>
                  </a:cubicBezTo>
                  <a:cubicBezTo>
                    <a:pt x="12640" y="3007"/>
                    <a:pt x="12640" y="3278"/>
                    <a:pt x="12740" y="3413"/>
                  </a:cubicBezTo>
                  <a:cubicBezTo>
                    <a:pt x="12840" y="3616"/>
                    <a:pt x="12240" y="3819"/>
                    <a:pt x="12540" y="4022"/>
                  </a:cubicBezTo>
                  <a:cubicBezTo>
                    <a:pt x="12540" y="4022"/>
                    <a:pt x="12040" y="4429"/>
                    <a:pt x="12440" y="4496"/>
                  </a:cubicBezTo>
                  <a:cubicBezTo>
                    <a:pt x="12940" y="4835"/>
                    <a:pt x="13140" y="4564"/>
                    <a:pt x="13940" y="3548"/>
                  </a:cubicBezTo>
                  <a:cubicBezTo>
                    <a:pt x="13940" y="4226"/>
                    <a:pt x="12940" y="5647"/>
                    <a:pt x="11640" y="6054"/>
                  </a:cubicBezTo>
                  <a:cubicBezTo>
                    <a:pt x="11040" y="6460"/>
                    <a:pt x="11540" y="7002"/>
                    <a:pt x="11040" y="7476"/>
                  </a:cubicBezTo>
                  <a:cubicBezTo>
                    <a:pt x="10740" y="7747"/>
                    <a:pt x="10240" y="7679"/>
                    <a:pt x="9940" y="7950"/>
                  </a:cubicBezTo>
                  <a:cubicBezTo>
                    <a:pt x="9740" y="8153"/>
                    <a:pt x="9740" y="8627"/>
                    <a:pt x="9740" y="8830"/>
                  </a:cubicBezTo>
                  <a:cubicBezTo>
                    <a:pt x="9740" y="8830"/>
                    <a:pt x="9440" y="9778"/>
                    <a:pt x="7240" y="10590"/>
                  </a:cubicBezTo>
                  <a:cubicBezTo>
                    <a:pt x="6040" y="11064"/>
                    <a:pt x="4840" y="11064"/>
                    <a:pt x="3940" y="11809"/>
                  </a:cubicBezTo>
                  <a:cubicBezTo>
                    <a:pt x="3340" y="11742"/>
                    <a:pt x="2840" y="11742"/>
                    <a:pt x="2440" y="11877"/>
                  </a:cubicBezTo>
                  <a:cubicBezTo>
                    <a:pt x="1840" y="12080"/>
                    <a:pt x="1340" y="12351"/>
                    <a:pt x="940" y="12622"/>
                  </a:cubicBezTo>
                  <a:cubicBezTo>
                    <a:pt x="440" y="12960"/>
                    <a:pt x="240" y="13367"/>
                    <a:pt x="40" y="13502"/>
                  </a:cubicBezTo>
                  <a:cubicBezTo>
                    <a:pt x="-260" y="13908"/>
                    <a:pt x="1240" y="14585"/>
                    <a:pt x="1440" y="14924"/>
                  </a:cubicBezTo>
                  <a:cubicBezTo>
                    <a:pt x="1640" y="15263"/>
                    <a:pt x="3840" y="15872"/>
                    <a:pt x="4840" y="16210"/>
                  </a:cubicBezTo>
                  <a:cubicBezTo>
                    <a:pt x="5840" y="16549"/>
                    <a:pt x="9340" y="17836"/>
                    <a:pt x="9640" y="17971"/>
                  </a:cubicBezTo>
                  <a:cubicBezTo>
                    <a:pt x="9940" y="18106"/>
                    <a:pt x="10240" y="18242"/>
                    <a:pt x="10440" y="18580"/>
                  </a:cubicBezTo>
                  <a:cubicBezTo>
                    <a:pt x="10640" y="18919"/>
                    <a:pt x="10640" y="19325"/>
                    <a:pt x="11040" y="19528"/>
                  </a:cubicBezTo>
                  <a:cubicBezTo>
                    <a:pt x="11440" y="19731"/>
                    <a:pt x="13540" y="20070"/>
                    <a:pt x="14440" y="20341"/>
                  </a:cubicBezTo>
                  <a:cubicBezTo>
                    <a:pt x="15240" y="20612"/>
                    <a:pt x="15640" y="21289"/>
                    <a:pt x="16840" y="21492"/>
                  </a:cubicBezTo>
                  <a:cubicBezTo>
                    <a:pt x="17340" y="20950"/>
                    <a:pt x="17140" y="20070"/>
                    <a:pt x="17640" y="19325"/>
                  </a:cubicBezTo>
                  <a:cubicBezTo>
                    <a:pt x="18540" y="18310"/>
                    <a:pt x="20640" y="18377"/>
                    <a:pt x="21340" y="17226"/>
                  </a:cubicBezTo>
                  <a:cubicBezTo>
                    <a:pt x="21240" y="17091"/>
                    <a:pt x="21140" y="16955"/>
                    <a:pt x="21040" y="16752"/>
                  </a:cubicBezTo>
                  <a:close/>
                </a:path>
              </a:pathLst>
            </a:custGeom>
            <a:solidFill>
              <a:srgbClr val="63A1C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16" name="Freeform 235"/>
            <p:cNvSpPr/>
            <p:nvPr/>
          </p:nvSpPr>
          <p:spPr>
            <a:xfrm>
              <a:off x="1835111" y="2745615"/>
              <a:ext cx="1370180" cy="1942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492" extrusionOk="0">
                  <a:moveTo>
                    <a:pt x="11640" y="6054"/>
                  </a:moveTo>
                  <a:cubicBezTo>
                    <a:pt x="11640" y="6054"/>
                    <a:pt x="11640" y="6054"/>
                    <a:pt x="11640" y="6054"/>
                  </a:cubicBezTo>
                  <a:cubicBezTo>
                    <a:pt x="11740" y="6054"/>
                    <a:pt x="11740" y="5986"/>
                    <a:pt x="11740" y="5986"/>
                  </a:cubicBezTo>
                  <a:lnTo>
                    <a:pt x="11640" y="6054"/>
                  </a:lnTo>
                  <a:close/>
                  <a:moveTo>
                    <a:pt x="21040" y="16752"/>
                  </a:moveTo>
                  <a:cubicBezTo>
                    <a:pt x="20340" y="15737"/>
                    <a:pt x="20740" y="13570"/>
                    <a:pt x="20340" y="12757"/>
                  </a:cubicBezTo>
                  <a:cubicBezTo>
                    <a:pt x="20040" y="11945"/>
                    <a:pt x="20040" y="11335"/>
                    <a:pt x="19440" y="10320"/>
                  </a:cubicBezTo>
                  <a:cubicBezTo>
                    <a:pt x="18840" y="9372"/>
                    <a:pt x="19440" y="6934"/>
                    <a:pt x="19340" y="5851"/>
                  </a:cubicBezTo>
                  <a:cubicBezTo>
                    <a:pt x="17640" y="5580"/>
                    <a:pt x="17740" y="4767"/>
                    <a:pt x="17940" y="3819"/>
                  </a:cubicBezTo>
                  <a:cubicBezTo>
                    <a:pt x="18340" y="4767"/>
                    <a:pt x="18240" y="5038"/>
                    <a:pt x="19240" y="5038"/>
                  </a:cubicBezTo>
                  <a:cubicBezTo>
                    <a:pt x="19740" y="5106"/>
                    <a:pt x="19440" y="5174"/>
                    <a:pt x="19540" y="4564"/>
                  </a:cubicBezTo>
                  <a:cubicBezTo>
                    <a:pt x="19640" y="3955"/>
                    <a:pt x="19340" y="3955"/>
                    <a:pt x="19540" y="3616"/>
                  </a:cubicBezTo>
                  <a:cubicBezTo>
                    <a:pt x="19740" y="3278"/>
                    <a:pt x="19340" y="2939"/>
                    <a:pt x="19540" y="2804"/>
                  </a:cubicBezTo>
                  <a:cubicBezTo>
                    <a:pt x="19640" y="2126"/>
                    <a:pt x="19640" y="1585"/>
                    <a:pt x="19740" y="1179"/>
                  </a:cubicBezTo>
                  <a:cubicBezTo>
                    <a:pt x="19140" y="637"/>
                    <a:pt x="18040" y="231"/>
                    <a:pt x="16740" y="95"/>
                  </a:cubicBezTo>
                  <a:cubicBezTo>
                    <a:pt x="15440" y="-108"/>
                    <a:pt x="14040" y="27"/>
                    <a:pt x="13140" y="366"/>
                  </a:cubicBezTo>
                  <a:cubicBezTo>
                    <a:pt x="12940" y="772"/>
                    <a:pt x="12740" y="1788"/>
                    <a:pt x="12540" y="2668"/>
                  </a:cubicBezTo>
                  <a:cubicBezTo>
                    <a:pt x="12640" y="3007"/>
                    <a:pt x="12640" y="3278"/>
                    <a:pt x="12740" y="3413"/>
                  </a:cubicBezTo>
                  <a:cubicBezTo>
                    <a:pt x="12840" y="3616"/>
                    <a:pt x="12240" y="3819"/>
                    <a:pt x="12540" y="4022"/>
                  </a:cubicBezTo>
                  <a:cubicBezTo>
                    <a:pt x="12540" y="4022"/>
                    <a:pt x="12040" y="4429"/>
                    <a:pt x="12440" y="4496"/>
                  </a:cubicBezTo>
                  <a:cubicBezTo>
                    <a:pt x="12940" y="4835"/>
                    <a:pt x="13140" y="4564"/>
                    <a:pt x="13940" y="3548"/>
                  </a:cubicBezTo>
                  <a:cubicBezTo>
                    <a:pt x="13940" y="4226"/>
                    <a:pt x="12940" y="5647"/>
                    <a:pt x="11640" y="6054"/>
                  </a:cubicBezTo>
                  <a:cubicBezTo>
                    <a:pt x="11040" y="6460"/>
                    <a:pt x="11540" y="7002"/>
                    <a:pt x="11040" y="7476"/>
                  </a:cubicBezTo>
                  <a:cubicBezTo>
                    <a:pt x="10740" y="7747"/>
                    <a:pt x="10240" y="7679"/>
                    <a:pt x="9940" y="7950"/>
                  </a:cubicBezTo>
                  <a:cubicBezTo>
                    <a:pt x="9740" y="8153"/>
                    <a:pt x="9740" y="8627"/>
                    <a:pt x="9740" y="8830"/>
                  </a:cubicBezTo>
                  <a:cubicBezTo>
                    <a:pt x="9740" y="8830"/>
                    <a:pt x="9440" y="9778"/>
                    <a:pt x="7240" y="10590"/>
                  </a:cubicBezTo>
                  <a:cubicBezTo>
                    <a:pt x="6040" y="11064"/>
                    <a:pt x="4840" y="11064"/>
                    <a:pt x="3940" y="11809"/>
                  </a:cubicBezTo>
                  <a:cubicBezTo>
                    <a:pt x="3340" y="11742"/>
                    <a:pt x="2840" y="11742"/>
                    <a:pt x="2440" y="11877"/>
                  </a:cubicBezTo>
                  <a:cubicBezTo>
                    <a:pt x="1840" y="12080"/>
                    <a:pt x="1340" y="12351"/>
                    <a:pt x="940" y="12622"/>
                  </a:cubicBezTo>
                  <a:cubicBezTo>
                    <a:pt x="440" y="12960"/>
                    <a:pt x="240" y="13367"/>
                    <a:pt x="40" y="13502"/>
                  </a:cubicBezTo>
                  <a:cubicBezTo>
                    <a:pt x="-260" y="13908"/>
                    <a:pt x="1240" y="14585"/>
                    <a:pt x="1440" y="14924"/>
                  </a:cubicBezTo>
                  <a:cubicBezTo>
                    <a:pt x="1640" y="15263"/>
                    <a:pt x="3840" y="15872"/>
                    <a:pt x="4840" y="16210"/>
                  </a:cubicBezTo>
                  <a:cubicBezTo>
                    <a:pt x="5840" y="16549"/>
                    <a:pt x="9340" y="17836"/>
                    <a:pt x="9640" y="17971"/>
                  </a:cubicBezTo>
                  <a:cubicBezTo>
                    <a:pt x="9940" y="18106"/>
                    <a:pt x="10240" y="18242"/>
                    <a:pt x="10440" y="18580"/>
                  </a:cubicBezTo>
                  <a:cubicBezTo>
                    <a:pt x="10640" y="18919"/>
                    <a:pt x="10640" y="19325"/>
                    <a:pt x="11040" y="19528"/>
                  </a:cubicBezTo>
                  <a:cubicBezTo>
                    <a:pt x="11440" y="19731"/>
                    <a:pt x="13540" y="20070"/>
                    <a:pt x="14440" y="20341"/>
                  </a:cubicBezTo>
                  <a:cubicBezTo>
                    <a:pt x="15240" y="20612"/>
                    <a:pt x="15640" y="21289"/>
                    <a:pt x="16840" y="21492"/>
                  </a:cubicBezTo>
                  <a:cubicBezTo>
                    <a:pt x="17340" y="20950"/>
                    <a:pt x="17140" y="20070"/>
                    <a:pt x="17640" y="19325"/>
                  </a:cubicBezTo>
                  <a:cubicBezTo>
                    <a:pt x="18540" y="18310"/>
                    <a:pt x="20640" y="18377"/>
                    <a:pt x="21340" y="17226"/>
                  </a:cubicBezTo>
                  <a:cubicBezTo>
                    <a:pt x="21240" y="17091"/>
                    <a:pt x="21140" y="16955"/>
                    <a:pt x="21040" y="16752"/>
                  </a:cubicBezTo>
                  <a:close/>
                </a:path>
              </a:pathLst>
            </a:custGeom>
            <a:solidFill>
              <a:srgbClr val="63A1C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17" name="Freeform 236"/>
            <p:cNvSpPr/>
            <p:nvPr/>
          </p:nvSpPr>
          <p:spPr>
            <a:xfrm>
              <a:off x="2912499" y="4303170"/>
              <a:ext cx="292792" cy="38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400" y="18857"/>
                    <a:pt x="1440" y="14400"/>
                    <a:pt x="3840" y="10629"/>
                  </a:cubicBezTo>
                  <a:cubicBezTo>
                    <a:pt x="8160" y="5486"/>
                    <a:pt x="18240" y="5829"/>
                    <a:pt x="21600" y="0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18" name="Freeform 237"/>
            <p:cNvSpPr/>
            <p:nvPr/>
          </p:nvSpPr>
          <p:spPr>
            <a:xfrm>
              <a:off x="3667592" y="4184020"/>
              <a:ext cx="534216" cy="155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20" y="19008"/>
                    <a:pt x="1041" y="15552"/>
                    <a:pt x="1822" y="12096"/>
                  </a:cubicBezTo>
                  <a:cubicBezTo>
                    <a:pt x="3904" y="2592"/>
                    <a:pt x="6766" y="0"/>
                    <a:pt x="10410" y="0"/>
                  </a:cubicBezTo>
                  <a:cubicBezTo>
                    <a:pt x="13012" y="0"/>
                    <a:pt x="15614" y="2592"/>
                    <a:pt x="17696" y="6912"/>
                  </a:cubicBezTo>
                  <a:cubicBezTo>
                    <a:pt x="18998" y="9504"/>
                    <a:pt x="20299" y="16416"/>
                    <a:pt x="21600" y="18144"/>
                  </a:cubicBez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19" name="Freeform 238"/>
            <p:cNvSpPr/>
            <p:nvPr/>
          </p:nvSpPr>
          <p:spPr>
            <a:xfrm>
              <a:off x="3205290" y="4889758"/>
              <a:ext cx="1542423" cy="1080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5" h="19901" extrusionOk="0">
                  <a:moveTo>
                    <a:pt x="21157" y="0"/>
                  </a:moveTo>
                  <a:cubicBezTo>
                    <a:pt x="21423" y="5063"/>
                    <a:pt x="21600" y="16313"/>
                    <a:pt x="16554" y="19238"/>
                  </a:cubicBezTo>
                  <a:cubicBezTo>
                    <a:pt x="12305" y="21600"/>
                    <a:pt x="1593" y="16988"/>
                    <a:pt x="0" y="15750"/>
                  </a:cubicBezTo>
                  <a:cubicBezTo>
                    <a:pt x="3010" y="16650"/>
                    <a:pt x="13102" y="20138"/>
                    <a:pt x="16289" y="17438"/>
                  </a:cubicBezTo>
                  <a:cubicBezTo>
                    <a:pt x="19475" y="14738"/>
                    <a:pt x="21069" y="7988"/>
                    <a:pt x="21157" y="0"/>
                  </a:cubicBezTo>
                  <a:close/>
                </a:path>
              </a:pathLst>
            </a:custGeom>
            <a:solidFill>
              <a:srgbClr val="F7C8C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20" name="Freeform 239"/>
            <p:cNvSpPr/>
            <p:nvPr/>
          </p:nvSpPr>
          <p:spPr>
            <a:xfrm>
              <a:off x="2306371" y="4912672"/>
              <a:ext cx="1386905" cy="64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900" y="3497"/>
                    <a:pt x="13200" y="16251"/>
                    <a:pt x="21600" y="21600"/>
                  </a:cubicBezTo>
                  <a:cubicBezTo>
                    <a:pt x="18200" y="21394"/>
                    <a:pt x="8200" y="12960"/>
                    <a:pt x="0" y="0"/>
                  </a:cubicBezTo>
                  <a:close/>
                </a:path>
              </a:pathLst>
            </a:custGeom>
            <a:solidFill>
              <a:srgbClr val="FEF8F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21" name="Freeform 240"/>
            <p:cNvSpPr/>
            <p:nvPr/>
          </p:nvSpPr>
          <p:spPr>
            <a:xfrm>
              <a:off x="4556076" y="3175822"/>
              <a:ext cx="108034" cy="357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71" h="21600" extrusionOk="0">
                  <a:moveTo>
                    <a:pt x="18171" y="1117"/>
                  </a:moveTo>
                  <a:cubicBezTo>
                    <a:pt x="12771" y="2979"/>
                    <a:pt x="4131" y="4097"/>
                    <a:pt x="891" y="6703"/>
                  </a:cubicBezTo>
                  <a:cubicBezTo>
                    <a:pt x="-3429" y="11172"/>
                    <a:pt x="9531" y="17503"/>
                    <a:pt x="6291" y="21600"/>
                  </a:cubicBezTo>
                  <a:cubicBezTo>
                    <a:pt x="7371" y="14524"/>
                    <a:pt x="9531" y="6703"/>
                    <a:pt x="17091" y="0"/>
                  </a:cubicBezTo>
                </a:path>
              </a:pathLst>
            </a:custGeom>
            <a:solidFill>
              <a:srgbClr val="F5BDC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22" name="Freeform 241"/>
            <p:cNvSpPr/>
            <p:nvPr/>
          </p:nvSpPr>
          <p:spPr>
            <a:xfrm>
              <a:off x="1927796" y="3872395"/>
              <a:ext cx="188518" cy="28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66" h="21600" extrusionOk="0">
                  <a:moveTo>
                    <a:pt x="7771" y="0"/>
                  </a:moveTo>
                  <a:cubicBezTo>
                    <a:pt x="-4734" y="4696"/>
                    <a:pt x="-2460" y="14087"/>
                    <a:pt x="16866" y="21600"/>
                  </a:cubicBezTo>
                  <a:cubicBezTo>
                    <a:pt x="6634" y="15965"/>
                    <a:pt x="-3029" y="6104"/>
                    <a:pt x="777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23" name="Freeform 242"/>
            <p:cNvSpPr/>
            <p:nvPr/>
          </p:nvSpPr>
          <p:spPr>
            <a:xfrm>
              <a:off x="3456988" y="3707417"/>
              <a:ext cx="215741" cy="51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65" y="9257"/>
                  </a:moveTo>
                  <a:cubicBezTo>
                    <a:pt x="13976" y="12600"/>
                    <a:pt x="13976" y="13629"/>
                    <a:pt x="15247" y="15943"/>
                  </a:cubicBezTo>
                  <a:cubicBezTo>
                    <a:pt x="16518" y="18257"/>
                    <a:pt x="20329" y="20829"/>
                    <a:pt x="21600" y="21600"/>
                  </a:cubicBezTo>
                  <a:cubicBezTo>
                    <a:pt x="19694" y="18257"/>
                    <a:pt x="17153" y="14914"/>
                    <a:pt x="16518" y="13371"/>
                  </a:cubicBezTo>
                  <a:cubicBezTo>
                    <a:pt x="15882" y="11829"/>
                    <a:pt x="10800" y="6943"/>
                    <a:pt x="8259" y="5657"/>
                  </a:cubicBezTo>
                  <a:cubicBezTo>
                    <a:pt x="5718" y="4371"/>
                    <a:pt x="0" y="1029"/>
                    <a:pt x="0" y="0"/>
                  </a:cubicBezTo>
                  <a:cubicBezTo>
                    <a:pt x="1271" y="2057"/>
                    <a:pt x="4447" y="6171"/>
                    <a:pt x="10165" y="925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24" name="Freeform 243"/>
            <p:cNvSpPr/>
            <p:nvPr/>
          </p:nvSpPr>
          <p:spPr>
            <a:xfrm>
              <a:off x="3004306" y="3441620"/>
              <a:ext cx="129072" cy="82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4" h="21600" extrusionOk="0">
                  <a:moveTo>
                    <a:pt x="1711" y="6720"/>
                  </a:moveTo>
                  <a:cubicBezTo>
                    <a:pt x="5639" y="8160"/>
                    <a:pt x="6620" y="9280"/>
                    <a:pt x="8584" y="10400"/>
                  </a:cubicBezTo>
                  <a:cubicBezTo>
                    <a:pt x="10548" y="12320"/>
                    <a:pt x="10548" y="12320"/>
                    <a:pt x="10548" y="12320"/>
                  </a:cubicBezTo>
                  <a:cubicBezTo>
                    <a:pt x="11529" y="12960"/>
                    <a:pt x="12511" y="14400"/>
                    <a:pt x="12511" y="15680"/>
                  </a:cubicBezTo>
                  <a:cubicBezTo>
                    <a:pt x="12511" y="17920"/>
                    <a:pt x="15457" y="20160"/>
                    <a:pt x="19384" y="21600"/>
                  </a:cubicBezTo>
                  <a:cubicBezTo>
                    <a:pt x="19384" y="21600"/>
                    <a:pt x="19384" y="21600"/>
                    <a:pt x="19384" y="21600"/>
                  </a:cubicBezTo>
                  <a:cubicBezTo>
                    <a:pt x="16439" y="20320"/>
                    <a:pt x="18402" y="17760"/>
                    <a:pt x="18402" y="15680"/>
                  </a:cubicBezTo>
                  <a:cubicBezTo>
                    <a:pt x="18402" y="14240"/>
                    <a:pt x="17420" y="12800"/>
                    <a:pt x="16439" y="12000"/>
                  </a:cubicBezTo>
                  <a:cubicBezTo>
                    <a:pt x="14475" y="10240"/>
                    <a:pt x="14475" y="10240"/>
                    <a:pt x="14475" y="10240"/>
                  </a:cubicBezTo>
                  <a:cubicBezTo>
                    <a:pt x="12511" y="9120"/>
                    <a:pt x="11529" y="7840"/>
                    <a:pt x="6620" y="6240"/>
                  </a:cubicBezTo>
                  <a:cubicBezTo>
                    <a:pt x="3675" y="4960"/>
                    <a:pt x="1711" y="2400"/>
                    <a:pt x="2693" y="0"/>
                  </a:cubicBezTo>
                  <a:cubicBezTo>
                    <a:pt x="2693" y="0"/>
                    <a:pt x="2693" y="0"/>
                    <a:pt x="2693" y="0"/>
                  </a:cubicBezTo>
                  <a:cubicBezTo>
                    <a:pt x="1711" y="2720"/>
                    <a:pt x="-2216" y="5120"/>
                    <a:pt x="1711" y="6720"/>
                  </a:cubicBezTo>
                  <a:close/>
                </a:path>
              </a:pathLst>
            </a:custGeom>
            <a:solidFill>
              <a:srgbClr val="2380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25" name="Freeform 244"/>
            <p:cNvSpPr/>
            <p:nvPr/>
          </p:nvSpPr>
          <p:spPr>
            <a:xfrm>
              <a:off x="3099767" y="4541472"/>
              <a:ext cx="283441" cy="38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60" h="21600" extrusionOk="0">
                  <a:moveTo>
                    <a:pt x="2665" y="0"/>
                  </a:moveTo>
                  <a:cubicBezTo>
                    <a:pt x="-5844" y="6075"/>
                    <a:pt x="8229" y="19237"/>
                    <a:pt x="14120" y="21600"/>
                  </a:cubicBezTo>
                  <a:cubicBezTo>
                    <a:pt x="15756" y="18562"/>
                    <a:pt x="8556" y="12825"/>
                    <a:pt x="7247" y="10125"/>
                  </a:cubicBezTo>
                  <a:cubicBezTo>
                    <a:pt x="5611" y="7088"/>
                    <a:pt x="5938" y="675"/>
                    <a:pt x="2338" y="338"/>
                  </a:cubicBezTo>
                </a:path>
              </a:pathLst>
            </a:custGeom>
            <a:solidFill>
              <a:srgbClr val="E29CA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26" name="Freeform 245"/>
            <p:cNvSpPr/>
            <p:nvPr/>
          </p:nvSpPr>
          <p:spPr>
            <a:xfrm>
              <a:off x="3810944" y="4336813"/>
              <a:ext cx="254694" cy="434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34" h="17977" extrusionOk="0">
                  <a:moveTo>
                    <a:pt x="13419" y="254"/>
                  </a:moveTo>
                  <a:cubicBezTo>
                    <a:pt x="10031" y="-254"/>
                    <a:pt x="7066" y="0"/>
                    <a:pt x="4101" y="1017"/>
                  </a:cubicBezTo>
                  <a:cubicBezTo>
                    <a:pt x="3678" y="1271"/>
                    <a:pt x="1137" y="2033"/>
                    <a:pt x="713" y="2541"/>
                  </a:cubicBezTo>
                  <a:cubicBezTo>
                    <a:pt x="-981" y="4828"/>
                    <a:pt x="713" y="3812"/>
                    <a:pt x="1984" y="5591"/>
                  </a:cubicBezTo>
                  <a:cubicBezTo>
                    <a:pt x="3254" y="8132"/>
                    <a:pt x="7913" y="14993"/>
                    <a:pt x="10878" y="17026"/>
                  </a:cubicBezTo>
                  <a:cubicBezTo>
                    <a:pt x="17231" y="21346"/>
                    <a:pt x="12572" y="9657"/>
                    <a:pt x="12995" y="7878"/>
                  </a:cubicBezTo>
                  <a:cubicBezTo>
                    <a:pt x="13419" y="6099"/>
                    <a:pt x="20619" y="254"/>
                    <a:pt x="13843" y="254"/>
                  </a:cubicBezTo>
                </a:path>
              </a:pathLst>
            </a:custGeom>
            <a:solidFill>
              <a:srgbClr val="E29CA7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27" name="Freeform 246"/>
            <p:cNvSpPr/>
            <p:nvPr/>
          </p:nvSpPr>
          <p:spPr>
            <a:xfrm>
              <a:off x="1268760" y="3075002"/>
              <a:ext cx="385253" cy="124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3970" extrusionOk="0">
                  <a:moveTo>
                    <a:pt x="0" y="9450"/>
                  </a:moveTo>
                  <a:cubicBezTo>
                    <a:pt x="2880" y="13500"/>
                    <a:pt x="15120" y="13500"/>
                    <a:pt x="21600" y="0"/>
                  </a:cubicBezTo>
                  <a:cubicBezTo>
                    <a:pt x="19080" y="6075"/>
                    <a:pt x="9720" y="21600"/>
                    <a:pt x="0" y="94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28" name="Freeform 247"/>
            <p:cNvSpPr/>
            <p:nvPr/>
          </p:nvSpPr>
          <p:spPr>
            <a:xfrm>
              <a:off x="1263624" y="3666173"/>
              <a:ext cx="176316" cy="242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1600" extrusionOk="0">
                  <a:moveTo>
                    <a:pt x="0" y="0"/>
                  </a:moveTo>
                  <a:cubicBezTo>
                    <a:pt x="11172" y="2160"/>
                    <a:pt x="19366" y="10800"/>
                    <a:pt x="20110" y="21600"/>
                  </a:cubicBezTo>
                  <a:cubicBezTo>
                    <a:pt x="21600" y="14580"/>
                    <a:pt x="20855" y="540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29" name="Line 248"/>
            <p:cNvSpPr/>
            <p:nvPr/>
          </p:nvSpPr>
          <p:spPr>
            <a:xfrm>
              <a:off x="986243" y="3189570"/>
              <a:ext cx="92461" cy="22913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530" name="Line 249"/>
            <p:cNvSpPr/>
            <p:nvPr/>
          </p:nvSpPr>
          <p:spPr>
            <a:xfrm flipV="1">
              <a:off x="1880026" y="2983348"/>
              <a:ext cx="51367" cy="64159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531" name="Freeform 250"/>
            <p:cNvSpPr/>
            <p:nvPr/>
          </p:nvSpPr>
          <p:spPr>
            <a:xfrm>
              <a:off x="3210427" y="2749629"/>
              <a:ext cx="642086" cy="53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384" y="13655"/>
                    <a:pt x="11664" y="8938"/>
                    <a:pt x="9072" y="7200"/>
                  </a:cubicBezTo>
                  <a:cubicBezTo>
                    <a:pt x="6480" y="5214"/>
                    <a:pt x="3888" y="4221"/>
                    <a:pt x="648" y="0"/>
                  </a:cubicBezTo>
                  <a:cubicBezTo>
                    <a:pt x="432" y="745"/>
                    <a:pt x="216" y="1738"/>
                    <a:pt x="0" y="2731"/>
                  </a:cubicBezTo>
                  <a:cubicBezTo>
                    <a:pt x="2808" y="6207"/>
                    <a:pt x="12312" y="9931"/>
                    <a:pt x="11232" y="11917"/>
                  </a:cubicBezTo>
                  <a:cubicBezTo>
                    <a:pt x="9936" y="14400"/>
                    <a:pt x="6912" y="12662"/>
                    <a:pt x="6048" y="11172"/>
                  </a:cubicBezTo>
                  <a:cubicBezTo>
                    <a:pt x="7776" y="14400"/>
                    <a:pt x="8208" y="14897"/>
                    <a:pt x="11880" y="14648"/>
                  </a:cubicBezTo>
                  <a:cubicBezTo>
                    <a:pt x="15768" y="14152"/>
                    <a:pt x="16632" y="12662"/>
                    <a:pt x="21600" y="21600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32" name="Freeform 251"/>
            <p:cNvSpPr/>
            <p:nvPr/>
          </p:nvSpPr>
          <p:spPr>
            <a:xfrm>
              <a:off x="430310" y="2789870"/>
              <a:ext cx="401833" cy="27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8" h="21319" extrusionOk="0">
                  <a:moveTo>
                    <a:pt x="16518" y="21319"/>
                  </a:moveTo>
                  <a:cubicBezTo>
                    <a:pt x="17457" y="12199"/>
                    <a:pt x="18396" y="5479"/>
                    <a:pt x="19648" y="199"/>
                  </a:cubicBezTo>
                  <a:cubicBezTo>
                    <a:pt x="13387" y="-281"/>
                    <a:pt x="4935" y="199"/>
                    <a:pt x="2431" y="679"/>
                  </a:cubicBezTo>
                  <a:cubicBezTo>
                    <a:pt x="-74" y="1159"/>
                    <a:pt x="-1952" y="18439"/>
                    <a:pt x="3683" y="19879"/>
                  </a:cubicBezTo>
                  <a:cubicBezTo>
                    <a:pt x="6813" y="21319"/>
                    <a:pt x="11822" y="21319"/>
                    <a:pt x="16518" y="21319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33" name="Freeform 252"/>
            <p:cNvSpPr/>
            <p:nvPr/>
          </p:nvSpPr>
          <p:spPr>
            <a:xfrm>
              <a:off x="579219" y="1319822"/>
              <a:ext cx="437845" cy="53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2" h="21600" extrusionOk="0">
                  <a:moveTo>
                    <a:pt x="20232" y="2731"/>
                  </a:moveTo>
                  <a:cubicBezTo>
                    <a:pt x="14018" y="1738"/>
                    <a:pt x="8692" y="497"/>
                    <a:pt x="6917" y="0"/>
                  </a:cubicBezTo>
                  <a:cubicBezTo>
                    <a:pt x="2479" y="248"/>
                    <a:pt x="407" y="6207"/>
                    <a:pt x="3366" y="8938"/>
                  </a:cubicBezTo>
                  <a:cubicBezTo>
                    <a:pt x="6621" y="9683"/>
                    <a:pt x="14314" y="11172"/>
                    <a:pt x="14314" y="11172"/>
                  </a:cubicBezTo>
                  <a:cubicBezTo>
                    <a:pt x="9876" y="11172"/>
                    <a:pt x="4846" y="11421"/>
                    <a:pt x="2774" y="11421"/>
                  </a:cubicBezTo>
                  <a:cubicBezTo>
                    <a:pt x="-776" y="12414"/>
                    <a:pt x="-1368" y="20359"/>
                    <a:pt x="3662" y="21103"/>
                  </a:cubicBezTo>
                  <a:cubicBezTo>
                    <a:pt x="8692" y="21352"/>
                    <a:pt x="15202" y="21352"/>
                    <a:pt x="20232" y="21600"/>
                  </a:cubicBezTo>
                  <a:cubicBezTo>
                    <a:pt x="19936" y="15145"/>
                    <a:pt x="19936" y="8441"/>
                    <a:pt x="20232" y="2731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34" name="Oval 253"/>
            <p:cNvSpPr/>
            <p:nvPr/>
          </p:nvSpPr>
          <p:spPr>
            <a:xfrm>
              <a:off x="1032473" y="1040276"/>
              <a:ext cx="739685" cy="164977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35" name="Freeform 254"/>
            <p:cNvSpPr/>
            <p:nvPr/>
          </p:nvSpPr>
          <p:spPr>
            <a:xfrm>
              <a:off x="2974139" y="659911"/>
              <a:ext cx="56505" cy="3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800" y="21600"/>
                    <a:pt x="12000" y="108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36" name="Freeform 255"/>
            <p:cNvSpPr/>
            <p:nvPr/>
          </p:nvSpPr>
          <p:spPr>
            <a:xfrm>
              <a:off x="2471177" y="1425224"/>
              <a:ext cx="2055969" cy="174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2" h="21600" extrusionOk="0">
                  <a:moveTo>
                    <a:pt x="22" y="21600"/>
                  </a:moveTo>
                  <a:cubicBezTo>
                    <a:pt x="-111" y="18796"/>
                    <a:pt x="353" y="15309"/>
                    <a:pt x="1545" y="12126"/>
                  </a:cubicBezTo>
                  <a:cubicBezTo>
                    <a:pt x="2009" y="10914"/>
                    <a:pt x="2341" y="10004"/>
                    <a:pt x="2473" y="9322"/>
                  </a:cubicBezTo>
                  <a:cubicBezTo>
                    <a:pt x="2473" y="9322"/>
                    <a:pt x="2473" y="9322"/>
                    <a:pt x="2473" y="9322"/>
                  </a:cubicBezTo>
                  <a:cubicBezTo>
                    <a:pt x="2473" y="9322"/>
                    <a:pt x="2473" y="9322"/>
                    <a:pt x="2473" y="9246"/>
                  </a:cubicBezTo>
                  <a:cubicBezTo>
                    <a:pt x="2672" y="8261"/>
                    <a:pt x="2539" y="7806"/>
                    <a:pt x="2142" y="7503"/>
                  </a:cubicBezTo>
                  <a:cubicBezTo>
                    <a:pt x="2076" y="7503"/>
                    <a:pt x="2076" y="7503"/>
                    <a:pt x="2076" y="7503"/>
                  </a:cubicBezTo>
                  <a:cubicBezTo>
                    <a:pt x="1148" y="2880"/>
                    <a:pt x="2407" y="682"/>
                    <a:pt x="3732" y="0"/>
                  </a:cubicBezTo>
                  <a:cubicBezTo>
                    <a:pt x="3798" y="76"/>
                    <a:pt x="3798" y="76"/>
                    <a:pt x="3798" y="76"/>
                  </a:cubicBezTo>
                  <a:cubicBezTo>
                    <a:pt x="4328" y="303"/>
                    <a:pt x="4991" y="379"/>
                    <a:pt x="5985" y="379"/>
                  </a:cubicBezTo>
                  <a:cubicBezTo>
                    <a:pt x="5985" y="455"/>
                    <a:pt x="6051" y="379"/>
                    <a:pt x="6051" y="379"/>
                  </a:cubicBezTo>
                  <a:cubicBezTo>
                    <a:pt x="6846" y="455"/>
                    <a:pt x="7774" y="379"/>
                    <a:pt x="8966" y="303"/>
                  </a:cubicBezTo>
                  <a:cubicBezTo>
                    <a:pt x="12412" y="0"/>
                    <a:pt x="17315" y="379"/>
                    <a:pt x="20628" y="379"/>
                  </a:cubicBezTo>
                  <a:cubicBezTo>
                    <a:pt x="21489" y="682"/>
                    <a:pt x="21423" y="3411"/>
                    <a:pt x="20561" y="3562"/>
                  </a:cubicBezTo>
                  <a:cubicBezTo>
                    <a:pt x="18971" y="3714"/>
                    <a:pt x="17116" y="4017"/>
                    <a:pt x="17116" y="4017"/>
                  </a:cubicBezTo>
                  <a:cubicBezTo>
                    <a:pt x="19833" y="4093"/>
                    <a:pt x="20561" y="4320"/>
                    <a:pt x="20561" y="4320"/>
                  </a:cubicBezTo>
                  <a:cubicBezTo>
                    <a:pt x="21224" y="4547"/>
                    <a:pt x="21091" y="6973"/>
                    <a:pt x="20296" y="7200"/>
                  </a:cubicBezTo>
                  <a:cubicBezTo>
                    <a:pt x="16851" y="7427"/>
                    <a:pt x="11219" y="4699"/>
                    <a:pt x="8635" y="13718"/>
                  </a:cubicBezTo>
                  <a:cubicBezTo>
                    <a:pt x="8237" y="15082"/>
                    <a:pt x="7840" y="16219"/>
                    <a:pt x="7575" y="17659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37" name="Freeform 256"/>
            <p:cNvSpPr/>
            <p:nvPr/>
          </p:nvSpPr>
          <p:spPr>
            <a:xfrm>
              <a:off x="2830312" y="1403088"/>
              <a:ext cx="220879" cy="54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000" extrusionOk="0">
                  <a:moveTo>
                    <a:pt x="635" y="8321"/>
                  </a:moveTo>
                  <a:cubicBezTo>
                    <a:pt x="5718" y="13721"/>
                    <a:pt x="12071" y="15521"/>
                    <a:pt x="21600" y="15521"/>
                  </a:cubicBezTo>
                  <a:cubicBezTo>
                    <a:pt x="21600" y="17321"/>
                    <a:pt x="21600" y="13721"/>
                    <a:pt x="19694" y="10121"/>
                  </a:cubicBezTo>
                  <a:cubicBezTo>
                    <a:pt x="16518" y="-679"/>
                    <a:pt x="8259" y="-4279"/>
                    <a:pt x="0" y="6521"/>
                  </a:cubicBezTo>
                  <a:lnTo>
                    <a:pt x="635" y="8321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38" name="Freeform 257"/>
            <p:cNvSpPr/>
            <p:nvPr/>
          </p:nvSpPr>
          <p:spPr>
            <a:xfrm>
              <a:off x="3559721" y="1993481"/>
              <a:ext cx="369843" cy="183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2" y="15840"/>
                  </a:moveTo>
                  <a:cubicBezTo>
                    <a:pt x="7448" y="17280"/>
                    <a:pt x="14152" y="18720"/>
                    <a:pt x="20483" y="21600"/>
                  </a:cubicBezTo>
                  <a:cubicBezTo>
                    <a:pt x="21228" y="14400"/>
                    <a:pt x="21600" y="7200"/>
                    <a:pt x="21600" y="0"/>
                  </a:cubicBezTo>
                  <a:cubicBezTo>
                    <a:pt x="14152" y="720"/>
                    <a:pt x="6703" y="5040"/>
                    <a:pt x="0" y="16560"/>
                  </a:cubicBezTo>
                  <a:lnTo>
                    <a:pt x="1862" y="15840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39" name="Freeform 258"/>
            <p:cNvSpPr/>
            <p:nvPr/>
          </p:nvSpPr>
          <p:spPr>
            <a:xfrm>
              <a:off x="678042" y="2368208"/>
              <a:ext cx="1393486" cy="283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309" extrusionOk="0">
                  <a:moveTo>
                    <a:pt x="14070" y="18421"/>
                  </a:moveTo>
                  <a:cubicBezTo>
                    <a:pt x="14664" y="18375"/>
                    <a:pt x="15853" y="17641"/>
                    <a:pt x="16150" y="16586"/>
                  </a:cubicBezTo>
                  <a:cubicBezTo>
                    <a:pt x="16150" y="16449"/>
                    <a:pt x="16150" y="16449"/>
                    <a:pt x="16150" y="16449"/>
                  </a:cubicBezTo>
                  <a:cubicBezTo>
                    <a:pt x="16150" y="15990"/>
                    <a:pt x="16051" y="15623"/>
                    <a:pt x="15853" y="15394"/>
                  </a:cubicBezTo>
                  <a:cubicBezTo>
                    <a:pt x="15853" y="15394"/>
                    <a:pt x="15853" y="15394"/>
                    <a:pt x="15853" y="15394"/>
                  </a:cubicBezTo>
                  <a:cubicBezTo>
                    <a:pt x="14763" y="14431"/>
                    <a:pt x="14268" y="14201"/>
                    <a:pt x="11295" y="13376"/>
                  </a:cubicBezTo>
                  <a:cubicBezTo>
                    <a:pt x="7728" y="12321"/>
                    <a:pt x="4558" y="8148"/>
                    <a:pt x="4756" y="6314"/>
                  </a:cubicBezTo>
                  <a:cubicBezTo>
                    <a:pt x="4756" y="6314"/>
                    <a:pt x="4756" y="6268"/>
                    <a:pt x="4756" y="6268"/>
                  </a:cubicBezTo>
                  <a:cubicBezTo>
                    <a:pt x="5251" y="5305"/>
                    <a:pt x="7629" y="4433"/>
                    <a:pt x="10800" y="4066"/>
                  </a:cubicBezTo>
                  <a:cubicBezTo>
                    <a:pt x="13673" y="3700"/>
                    <a:pt x="17538" y="3745"/>
                    <a:pt x="19916" y="4892"/>
                  </a:cubicBezTo>
                  <a:cubicBezTo>
                    <a:pt x="20015" y="4892"/>
                    <a:pt x="20015" y="4892"/>
                    <a:pt x="20015" y="4938"/>
                  </a:cubicBezTo>
                  <a:cubicBezTo>
                    <a:pt x="20411" y="5167"/>
                    <a:pt x="20807" y="5396"/>
                    <a:pt x="21204" y="5626"/>
                  </a:cubicBezTo>
                  <a:cubicBezTo>
                    <a:pt x="21600" y="4663"/>
                    <a:pt x="21600" y="3837"/>
                    <a:pt x="20807" y="3424"/>
                  </a:cubicBezTo>
                  <a:cubicBezTo>
                    <a:pt x="18727" y="2278"/>
                    <a:pt x="18231" y="1131"/>
                    <a:pt x="15853" y="398"/>
                  </a:cubicBezTo>
                  <a:cubicBezTo>
                    <a:pt x="15160" y="168"/>
                    <a:pt x="13772" y="122"/>
                    <a:pt x="12980" y="31"/>
                  </a:cubicBezTo>
                  <a:cubicBezTo>
                    <a:pt x="12187" y="-61"/>
                    <a:pt x="10404" y="77"/>
                    <a:pt x="9116" y="122"/>
                  </a:cubicBezTo>
                  <a:cubicBezTo>
                    <a:pt x="7828" y="122"/>
                    <a:pt x="6539" y="489"/>
                    <a:pt x="5549" y="948"/>
                  </a:cubicBezTo>
                  <a:cubicBezTo>
                    <a:pt x="4261" y="1590"/>
                    <a:pt x="2180" y="2186"/>
                    <a:pt x="1387" y="5396"/>
                  </a:cubicBezTo>
                  <a:cubicBezTo>
                    <a:pt x="1090" y="6543"/>
                    <a:pt x="0" y="8194"/>
                    <a:pt x="0" y="10074"/>
                  </a:cubicBezTo>
                  <a:cubicBezTo>
                    <a:pt x="0" y="15485"/>
                    <a:pt x="2576" y="16540"/>
                    <a:pt x="4756" y="18879"/>
                  </a:cubicBezTo>
                  <a:cubicBezTo>
                    <a:pt x="6242" y="20530"/>
                    <a:pt x="8224" y="21539"/>
                    <a:pt x="10404" y="21264"/>
                  </a:cubicBezTo>
                  <a:cubicBezTo>
                    <a:pt x="11791" y="21126"/>
                    <a:pt x="12980" y="20622"/>
                    <a:pt x="13872" y="20026"/>
                  </a:cubicBezTo>
                  <a:cubicBezTo>
                    <a:pt x="14070" y="19796"/>
                    <a:pt x="14070" y="19796"/>
                    <a:pt x="14070" y="19796"/>
                  </a:cubicBezTo>
                  <a:cubicBezTo>
                    <a:pt x="15358" y="18925"/>
                    <a:pt x="13673" y="18145"/>
                    <a:pt x="12683" y="17778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40" name="Freeform 259"/>
            <p:cNvSpPr/>
            <p:nvPr/>
          </p:nvSpPr>
          <p:spPr>
            <a:xfrm>
              <a:off x="1789288" y="448992"/>
              <a:ext cx="2083772" cy="2911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210" extrusionOk="0">
                  <a:moveTo>
                    <a:pt x="16800" y="2952"/>
                  </a:moveTo>
                  <a:cubicBezTo>
                    <a:pt x="16602" y="2862"/>
                    <a:pt x="15743" y="2462"/>
                    <a:pt x="15611" y="2328"/>
                  </a:cubicBezTo>
                  <a:cubicBezTo>
                    <a:pt x="15545" y="2239"/>
                    <a:pt x="15479" y="1972"/>
                    <a:pt x="15809" y="1393"/>
                  </a:cubicBezTo>
                  <a:cubicBezTo>
                    <a:pt x="16140" y="636"/>
                    <a:pt x="14356" y="-32"/>
                    <a:pt x="13630" y="725"/>
                  </a:cubicBezTo>
                  <a:cubicBezTo>
                    <a:pt x="13431" y="947"/>
                    <a:pt x="13299" y="1036"/>
                    <a:pt x="12771" y="1526"/>
                  </a:cubicBezTo>
                  <a:cubicBezTo>
                    <a:pt x="12771" y="1526"/>
                    <a:pt x="12837" y="502"/>
                    <a:pt x="12639" y="324"/>
                  </a:cubicBezTo>
                  <a:cubicBezTo>
                    <a:pt x="11978" y="-166"/>
                    <a:pt x="10789" y="-32"/>
                    <a:pt x="10459" y="279"/>
                  </a:cubicBezTo>
                  <a:cubicBezTo>
                    <a:pt x="10063" y="547"/>
                    <a:pt x="10327" y="1927"/>
                    <a:pt x="8675" y="2016"/>
                  </a:cubicBezTo>
                  <a:cubicBezTo>
                    <a:pt x="7883" y="1972"/>
                    <a:pt x="8015" y="1348"/>
                    <a:pt x="8015" y="947"/>
                  </a:cubicBezTo>
                  <a:cubicBezTo>
                    <a:pt x="8081" y="591"/>
                    <a:pt x="5835" y="502"/>
                    <a:pt x="5637" y="1348"/>
                  </a:cubicBezTo>
                  <a:cubicBezTo>
                    <a:pt x="5571" y="1838"/>
                    <a:pt x="5439" y="2328"/>
                    <a:pt x="5241" y="2773"/>
                  </a:cubicBezTo>
                  <a:cubicBezTo>
                    <a:pt x="5174" y="2907"/>
                    <a:pt x="4910" y="3174"/>
                    <a:pt x="4844" y="3219"/>
                  </a:cubicBezTo>
                  <a:cubicBezTo>
                    <a:pt x="418" y="5535"/>
                    <a:pt x="22" y="7182"/>
                    <a:pt x="22" y="9899"/>
                  </a:cubicBezTo>
                  <a:cubicBezTo>
                    <a:pt x="22" y="11013"/>
                    <a:pt x="-176" y="13239"/>
                    <a:pt x="617" y="15333"/>
                  </a:cubicBezTo>
                  <a:cubicBezTo>
                    <a:pt x="617" y="15377"/>
                    <a:pt x="617" y="15377"/>
                    <a:pt x="617" y="15377"/>
                  </a:cubicBezTo>
                  <a:cubicBezTo>
                    <a:pt x="1211" y="15956"/>
                    <a:pt x="1674" y="16624"/>
                    <a:pt x="2466" y="17292"/>
                  </a:cubicBezTo>
                  <a:cubicBezTo>
                    <a:pt x="2995" y="17693"/>
                    <a:pt x="2995" y="18495"/>
                    <a:pt x="2730" y="19430"/>
                  </a:cubicBezTo>
                  <a:cubicBezTo>
                    <a:pt x="2664" y="19385"/>
                    <a:pt x="2598" y="19341"/>
                    <a:pt x="2532" y="19252"/>
                  </a:cubicBezTo>
                  <a:cubicBezTo>
                    <a:pt x="3919" y="20410"/>
                    <a:pt x="6099" y="21434"/>
                    <a:pt x="6892" y="21167"/>
                  </a:cubicBezTo>
                  <a:cubicBezTo>
                    <a:pt x="6892" y="21167"/>
                    <a:pt x="6958" y="21122"/>
                    <a:pt x="7024" y="21122"/>
                  </a:cubicBezTo>
                  <a:cubicBezTo>
                    <a:pt x="6958" y="19118"/>
                    <a:pt x="6958" y="19118"/>
                    <a:pt x="6958" y="19118"/>
                  </a:cubicBezTo>
                  <a:cubicBezTo>
                    <a:pt x="7024" y="17559"/>
                    <a:pt x="7486" y="15822"/>
                    <a:pt x="8543" y="14219"/>
                  </a:cubicBezTo>
                  <a:cubicBezTo>
                    <a:pt x="9006" y="13507"/>
                    <a:pt x="9336" y="12972"/>
                    <a:pt x="9468" y="12571"/>
                  </a:cubicBezTo>
                  <a:cubicBezTo>
                    <a:pt x="9468" y="12571"/>
                    <a:pt x="9468" y="12571"/>
                    <a:pt x="9468" y="12571"/>
                  </a:cubicBezTo>
                  <a:cubicBezTo>
                    <a:pt x="9468" y="12571"/>
                    <a:pt x="9468" y="12571"/>
                    <a:pt x="9468" y="12527"/>
                  </a:cubicBezTo>
                  <a:cubicBezTo>
                    <a:pt x="9666" y="11948"/>
                    <a:pt x="9534" y="11681"/>
                    <a:pt x="9138" y="11502"/>
                  </a:cubicBezTo>
                  <a:cubicBezTo>
                    <a:pt x="9072" y="11502"/>
                    <a:pt x="9072" y="11502"/>
                    <a:pt x="9072" y="11502"/>
                  </a:cubicBezTo>
                  <a:cubicBezTo>
                    <a:pt x="8147" y="8786"/>
                    <a:pt x="9402" y="7494"/>
                    <a:pt x="10723" y="7093"/>
                  </a:cubicBezTo>
                  <a:cubicBezTo>
                    <a:pt x="10789" y="7138"/>
                    <a:pt x="10789" y="7138"/>
                    <a:pt x="10789" y="7138"/>
                  </a:cubicBezTo>
                  <a:cubicBezTo>
                    <a:pt x="11318" y="7272"/>
                    <a:pt x="11978" y="7316"/>
                    <a:pt x="12969" y="7316"/>
                  </a:cubicBezTo>
                  <a:cubicBezTo>
                    <a:pt x="13035" y="7316"/>
                    <a:pt x="13035" y="7316"/>
                    <a:pt x="13035" y="7316"/>
                  </a:cubicBezTo>
                  <a:cubicBezTo>
                    <a:pt x="13828" y="7361"/>
                    <a:pt x="14752" y="7316"/>
                    <a:pt x="15941" y="7272"/>
                  </a:cubicBezTo>
                  <a:cubicBezTo>
                    <a:pt x="17527" y="7182"/>
                    <a:pt x="19442" y="7182"/>
                    <a:pt x="21424" y="7227"/>
                  </a:cubicBezTo>
                  <a:cubicBezTo>
                    <a:pt x="20631" y="5446"/>
                    <a:pt x="19178" y="3931"/>
                    <a:pt x="16800" y="2952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41" name="Freeform 260"/>
            <p:cNvSpPr/>
            <p:nvPr/>
          </p:nvSpPr>
          <p:spPr>
            <a:xfrm>
              <a:off x="862962" y="1118182"/>
              <a:ext cx="970835" cy="1590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287" y="20022"/>
                    <a:pt x="2861" y="19357"/>
                    <a:pt x="3862" y="18692"/>
                  </a:cubicBezTo>
                  <a:cubicBezTo>
                    <a:pt x="5293" y="17862"/>
                    <a:pt x="7152" y="17197"/>
                    <a:pt x="9012" y="17197"/>
                  </a:cubicBezTo>
                  <a:cubicBezTo>
                    <a:pt x="10872" y="17114"/>
                    <a:pt x="13446" y="16865"/>
                    <a:pt x="14591" y="17031"/>
                  </a:cubicBezTo>
                  <a:cubicBezTo>
                    <a:pt x="15735" y="17197"/>
                    <a:pt x="17738" y="17280"/>
                    <a:pt x="18739" y="17695"/>
                  </a:cubicBezTo>
                  <a:cubicBezTo>
                    <a:pt x="19025" y="17778"/>
                    <a:pt x="19311" y="17862"/>
                    <a:pt x="19454" y="17945"/>
                  </a:cubicBezTo>
                  <a:cubicBezTo>
                    <a:pt x="19597" y="18028"/>
                    <a:pt x="19597" y="18028"/>
                    <a:pt x="19597" y="18111"/>
                  </a:cubicBezTo>
                  <a:cubicBezTo>
                    <a:pt x="19883" y="18111"/>
                    <a:pt x="20026" y="18194"/>
                    <a:pt x="20026" y="18277"/>
                  </a:cubicBezTo>
                  <a:cubicBezTo>
                    <a:pt x="20170" y="18360"/>
                    <a:pt x="20170" y="18360"/>
                    <a:pt x="20313" y="18443"/>
                  </a:cubicBezTo>
                  <a:cubicBezTo>
                    <a:pt x="20456" y="18526"/>
                    <a:pt x="20599" y="18609"/>
                    <a:pt x="20742" y="18609"/>
                  </a:cubicBezTo>
                  <a:cubicBezTo>
                    <a:pt x="20742" y="18692"/>
                    <a:pt x="20742" y="18692"/>
                    <a:pt x="20885" y="18775"/>
                  </a:cubicBezTo>
                  <a:cubicBezTo>
                    <a:pt x="21028" y="18858"/>
                    <a:pt x="21171" y="19025"/>
                    <a:pt x="21314" y="19108"/>
                  </a:cubicBezTo>
                  <a:cubicBezTo>
                    <a:pt x="21600" y="18775"/>
                    <a:pt x="21600" y="18775"/>
                    <a:pt x="21600" y="18775"/>
                  </a:cubicBezTo>
                  <a:cubicBezTo>
                    <a:pt x="20885" y="17446"/>
                    <a:pt x="20456" y="8308"/>
                    <a:pt x="20170" y="2825"/>
                  </a:cubicBezTo>
                  <a:cubicBezTo>
                    <a:pt x="20170" y="1163"/>
                    <a:pt x="20170" y="831"/>
                    <a:pt x="20170" y="166"/>
                  </a:cubicBezTo>
                  <a:cubicBezTo>
                    <a:pt x="19454" y="748"/>
                    <a:pt x="16164" y="1163"/>
                    <a:pt x="12016" y="1163"/>
                  </a:cubicBezTo>
                  <a:cubicBezTo>
                    <a:pt x="7438" y="1163"/>
                    <a:pt x="3719" y="665"/>
                    <a:pt x="3719" y="0"/>
                  </a:cubicBezTo>
                  <a:cubicBezTo>
                    <a:pt x="3719" y="0"/>
                    <a:pt x="3719" y="166"/>
                    <a:pt x="3719" y="249"/>
                  </a:cubicBezTo>
                  <a:cubicBezTo>
                    <a:pt x="3576" y="1080"/>
                    <a:pt x="3433" y="1163"/>
                    <a:pt x="3433" y="2575"/>
                  </a:cubicBezTo>
                  <a:cubicBezTo>
                    <a:pt x="3290" y="5649"/>
                    <a:pt x="3290" y="9637"/>
                    <a:pt x="3576" y="12960"/>
                  </a:cubicBezTo>
                  <a:cubicBezTo>
                    <a:pt x="3576" y="15452"/>
                    <a:pt x="2575" y="18443"/>
                    <a:pt x="0" y="2160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42" name="Freeform 262"/>
            <p:cNvSpPr/>
            <p:nvPr/>
          </p:nvSpPr>
          <p:spPr>
            <a:xfrm>
              <a:off x="2670908" y="2023429"/>
              <a:ext cx="46675" cy="153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56" h="19022" extrusionOk="0">
                  <a:moveTo>
                    <a:pt x="13379" y="19022"/>
                  </a:moveTo>
                  <a:cubicBezTo>
                    <a:pt x="13379" y="19022"/>
                    <a:pt x="13379" y="19022"/>
                    <a:pt x="13379" y="18251"/>
                  </a:cubicBezTo>
                  <a:cubicBezTo>
                    <a:pt x="19859" y="8222"/>
                    <a:pt x="15539" y="3593"/>
                    <a:pt x="2579" y="508"/>
                  </a:cubicBezTo>
                  <a:cubicBezTo>
                    <a:pt x="419" y="508"/>
                    <a:pt x="419" y="508"/>
                    <a:pt x="419" y="508"/>
                  </a:cubicBezTo>
                  <a:cubicBezTo>
                    <a:pt x="-1741" y="-2578"/>
                    <a:pt x="4739" y="8993"/>
                    <a:pt x="13379" y="19022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43" name="Freeform 263"/>
            <p:cNvSpPr/>
            <p:nvPr/>
          </p:nvSpPr>
          <p:spPr>
            <a:xfrm>
              <a:off x="2699271" y="1979733"/>
              <a:ext cx="25401" cy="178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48" h="21600" extrusionOk="0">
                  <a:moveTo>
                    <a:pt x="0" y="0"/>
                  </a:moveTo>
                  <a:cubicBezTo>
                    <a:pt x="21600" y="2979"/>
                    <a:pt x="21600" y="14152"/>
                    <a:pt x="5400" y="2160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44" name="Freeform 264"/>
            <p:cNvSpPr/>
            <p:nvPr/>
          </p:nvSpPr>
          <p:spPr>
            <a:xfrm>
              <a:off x="4150440" y="2831642"/>
              <a:ext cx="128785" cy="13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0320" extrusionOk="0">
                  <a:moveTo>
                    <a:pt x="0" y="520"/>
                  </a:moveTo>
                  <a:cubicBezTo>
                    <a:pt x="0" y="520"/>
                    <a:pt x="0" y="520"/>
                    <a:pt x="0" y="520"/>
                  </a:cubicBezTo>
                  <a:cubicBezTo>
                    <a:pt x="7200" y="-1280"/>
                    <a:pt x="15429" y="5020"/>
                    <a:pt x="19543" y="14020"/>
                  </a:cubicBezTo>
                  <a:cubicBezTo>
                    <a:pt x="20571" y="15820"/>
                    <a:pt x="20571" y="18520"/>
                    <a:pt x="20571" y="20320"/>
                  </a:cubicBezTo>
                  <a:cubicBezTo>
                    <a:pt x="20571" y="20320"/>
                    <a:pt x="20571" y="20320"/>
                    <a:pt x="20571" y="20320"/>
                  </a:cubicBezTo>
                  <a:cubicBezTo>
                    <a:pt x="20571" y="17620"/>
                    <a:pt x="21600" y="15820"/>
                    <a:pt x="19543" y="11320"/>
                  </a:cubicBezTo>
                  <a:cubicBezTo>
                    <a:pt x="15429" y="1420"/>
                    <a:pt x="8229" y="-1280"/>
                    <a:pt x="0" y="52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45" name="Freeform 265"/>
            <p:cNvSpPr/>
            <p:nvPr/>
          </p:nvSpPr>
          <p:spPr>
            <a:xfrm>
              <a:off x="4001476" y="2589234"/>
              <a:ext cx="113008" cy="137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982"/>
                    <a:pt x="8400" y="3927"/>
                    <a:pt x="12000" y="6873"/>
                  </a:cubicBezTo>
                  <a:cubicBezTo>
                    <a:pt x="18000" y="11782"/>
                    <a:pt x="21600" y="16691"/>
                    <a:pt x="216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6691"/>
                    <a:pt x="20400" y="9818"/>
                    <a:pt x="14400" y="4909"/>
                  </a:cubicBezTo>
                  <a:cubicBezTo>
                    <a:pt x="10800" y="1964"/>
                    <a:pt x="4800" y="98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46" name="Freeform 266"/>
            <p:cNvSpPr/>
            <p:nvPr/>
          </p:nvSpPr>
          <p:spPr>
            <a:xfrm>
              <a:off x="501826" y="2492997"/>
              <a:ext cx="453598" cy="25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0" h="21600" extrusionOk="0">
                  <a:moveTo>
                    <a:pt x="2413" y="0"/>
                  </a:moveTo>
                  <a:cubicBezTo>
                    <a:pt x="-798" y="3161"/>
                    <a:pt x="-1090" y="18966"/>
                    <a:pt x="3288" y="20546"/>
                  </a:cubicBezTo>
                  <a:cubicBezTo>
                    <a:pt x="5624" y="21600"/>
                    <a:pt x="11169" y="21600"/>
                    <a:pt x="15840" y="21600"/>
                  </a:cubicBezTo>
                  <a:cubicBezTo>
                    <a:pt x="16132" y="20546"/>
                    <a:pt x="16424" y="19493"/>
                    <a:pt x="16424" y="18439"/>
                  </a:cubicBezTo>
                  <a:cubicBezTo>
                    <a:pt x="16424" y="18439"/>
                    <a:pt x="16424" y="18439"/>
                    <a:pt x="16424" y="18439"/>
                  </a:cubicBezTo>
                  <a:cubicBezTo>
                    <a:pt x="18175" y="12117"/>
                    <a:pt x="19342" y="5795"/>
                    <a:pt x="20510" y="0"/>
                  </a:cubicBezTo>
                  <a:cubicBezTo>
                    <a:pt x="13796" y="0"/>
                    <a:pt x="5624" y="0"/>
                    <a:pt x="2413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47" name="Freeform 267"/>
            <p:cNvSpPr/>
            <p:nvPr/>
          </p:nvSpPr>
          <p:spPr>
            <a:xfrm>
              <a:off x="4283994" y="2236365"/>
              <a:ext cx="567605" cy="806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7" h="21600" extrusionOk="0">
                  <a:moveTo>
                    <a:pt x="16598" y="7855"/>
                  </a:moveTo>
                  <a:cubicBezTo>
                    <a:pt x="14779" y="7691"/>
                    <a:pt x="13415" y="7855"/>
                    <a:pt x="8867" y="9164"/>
                  </a:cubicBezTo>
                  <a:cubicBezTo>
                    <a:pt x="9777" y="10473"/>
                    <a:pt x="10686" y="11945"/>
                    <a:pt x="11368" y="13418"/>
                  </a:cubicBezTo>
                  <a:cubicBezTo>
                    <a:pt x="12733" y="17509"/>
                    <a:pt x="12505" y="18491"/>
                    <a:pt x="14097" y="21600"/>
                  </a:cubicBezTo>
                  <a:cubicBezTo>
                    <a:pt x="14097" y="21600"/>
                    <a:pt x="14097" y="21600"/>
                    <a:pt x="14097" y="21600"/>
                  </a:cubicBezTo>
                  <a:cubicBezTo>
                    <a:pt x="12960" y="18164"/>
                    <a:pt x="16143" y="14564"/>
                    <a:pt x="18872" y="13418"/>
                  </a:cubicBezTo>
                  <a:cubicBezTo>
                    <a:pt x="21600" y="12273"/>
                    <a:pt x="19099" y="7855"/>
                    <a:pt x="16598" y="7855"/>
                  </a:cubicBezTo>
                  <a:close/>
                  <a:moveTo>
                    <a:pt x="12733" y="0"/>
                  </a:moveTo>
                  <a:cubicBezTo>
                    <a:pt x="12733" y="0"/>
                    <a:pt x="4547" y="164"/>
                    <a:pt x="0" y="2291"/>
                  </a:cubicBezTo>
                  <a:cubicBezTo>
                    <a:pt x="2046" y="3436"/>
                    <a:pt x="5457" y="5400"/>
                    <a:pt x="7958" y="8182"/>
                  </a:cubicBezTo>
                  <a:cubicBezTo>
                    <a:pt x="8867" y="7364"/>
                    <a:pt x="11141" y="6382"/>
                    <a:pt x="14552" y="5236"/>
                  </a:cubicBezTo>
                  <a:cubicBezTo>
                    <a:pt x="15916" y="4255"/>
                    <a:pt x="15916" y="982"/>
                    <a:pt x="12733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48" name="Freeform 268"/>
            <p:cNvSpPr/>
            <p:nvPr/>
          </p:nvSpPr>
          <p:spPr>
            <a:xfrm>
              <a:off x="3415894" y="2126380"/>
              <a:ext cx="1267704" cy="1099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600" extrusionOk="0">
                  <a:moveTo>
                    <a:pt x="21383" y="18000"/>
                  </a:moveTo>
                  <a:cubicBezTo>
                    <a:pt x="21383" y="18000"/>
                    <a:pt x="21383" y="18000"/>
                    <a:pt x="21383" y="18000"/>
                  </a:cubicBezTo>
                  <a:cubicBezTo>
                    <a:pt x="20623" y="15720"/>
                    <a:pt x="20732" y="15000"/>
                    <a:pt x="20080" y="12000"/>
                  </a:cubicBezTo>
                  <a:cubicBezTo>
                    <a:pt x="19755" y="10920"/>
                    <a:pt x="19321" y="9840"/>
                    <a:pt x="18886" y="8880"/>
                  </a:cubicBezTo>
                  <a:cubicBezTo>
                    <a:pt x="18669" y="8520"/>
                    <a:pt x="18561" y="8280"/>
                    <a:pt x="18452" y="8160"/>
                  </a:cubicBezTo>
                  <a:cubicBezTo>
                    <a:pt x="17258" y="6120"/>
                    <a:pt x="15630" y="4680"/>
                    <a:pt x="14653" y="3840"/>
                  </a:cubicBezTo>
                  <a:cubicBezTo>
                    <a:pt x="11180" y="960"/>
                    <a:pt x="6513" y="360"/>
                    <a:pt x="2931" y="0"/>
                  </a:cubicBezTo>
                  <a:cubicBezTo>
                    <a:pt x="2279" y="240"/>
                    <a:pt x="2279" y="240"/>
                    <a:pt x="2279" y="240"/>
                  </a:cubicBezTo>
                  <a:cubicBezTo>
                    <a:pt x="1411" y="1080"/>
                    <a:pt x="760" y="2040"/>
                    <a:pt x="0" y="3360"/>
                  </a:cubicBezTo>
                  <a:cubicBezTo>
                    <a:pt x="326" y="3360"/>
                    <a:pt x="326" y="3360"/>
                    <a:pt x="326" y="3360"/>
                  </a:cubicBezTo>
                  <a:cubicBezTo>
                    <a:pt x="3582" y="3000"/>
                    <a:pt x="7707" y="3240"/>
                    <a:pt x="11940" y="5280"/>
                  </a:cubicBezTo>
                  <a:cubicBezTo>
                    <a:pt x="18127" y="8280"/>
                    <a:pt x="20515" y="13440"/>
                    <a:pt x="19104" y="20640"/>
                  </a:cubicBezTo>
                  <a:cubicBezTo>
                    <a:pt x="19104" y="20880"/>
                    <a:pt x="19104" y="20880"/>
                    <a:pt x="19104" y="20880"/>
                  </a:cubicBezTo>
                  <a:cubicBezTo>
                    <a:pt x="19104" y="21000"/>
                    <a:pt x="19104" y="21360"/>
                    <a:pt x="19212" y="21600"/>
                  </a:cubicBezTo>
                  <a:cubicBezTo>
                    <a:pt x="20406" y="21240"/>
                    <a:pt x="21600" y="19320"/>
                    <a:pt x="21383" y="1800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49" name="Oval 269"/>
            <p:cNvSpPr/>
            <p:nvPr/>
          </p:nvSpPr>
          <p:spPr>
            <a:xfrm>
              <a:off x="1166027" y="1081521"/>
              <a:ext cx="477713" cy="77909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50" name="Freeform 270"/>
            <p:cNvSpPr/>
            <p:nvPr/>
          </p:nvSpPr>
          <p:spPr>
            <a:xfrm>
              <a:off x="1085124" y="2745599"/>
              <a:ext cx="2500613" cy="236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465" extrusionOk="0">
                  <a:moveTo>
                    <a:pt x="11792" y="7223"/>
                  </a:moveTo>
                  <a:cubicBezTo>
                    <a:pt x="11792" y="7057"/>
                    <a:pt x="11792" y="6669"/>
                    <a:pt x="11902" y="6503"/>
                  </a:cubicBezTo>
                  <a:cubicBezTo>
                    <a:pt x="12067" y="6281"/>
                    <a:pt x="12343" y="6337"/>
                    <a:pt x="12508" y="6115"/>
                  </a:cubicBezTo>
                  <a:cubicBezTo>
                    <a:pt x="12784" y="5672"/>
                    <a:pt x="12508" y="5284"/>
                    <a:pt x="12894" y="4897"/>
                  </a:cubicBezTo>
                  <a:cubicBezTo>
                    <a:pt x="12839" y="4952"/>
                    <a:pt x="12839" y="4952"/>
                    <a:pt x="12839" y="4952"/>
                  </a:cubicBezTo>
                  <a:cubicBezTo>
                    <a:pt x="13555" y="4620"/>
                    <a:pt x="14106" y="3457"/>
                    <a:pt x="14106" y="2903"/>
                  </a:cubicBezTo>
                  <a:cubicBezTo>
                    <a:pt x="13665" y="3734"/>
                    <a:pt x="13555" y="3955"/>
                    <a:pt x="13280" y="3678"/>
                  </a:cubicBezTo>
                  <a:cubicBezTo>
                    <a:pt x="13059" y="3623"/>
                    <a:pt x="13335" y="3290"/>
                    <a:pt x="13335" y="3290"/>
                  </a:cubicBezTo>
                  <a:cubicBezTo>
                    <a:pt x="13169" y="3124"/>
                    <a:pt x="13500" y="2958"/>
                    <a:pt x="13445" y="2792"/>
                  </a:cubicBezTo>
                  <a:cubicBezTo>
                    <a:pt x="13390" y="2681"/>
                    <a:pt x="13390" y="2460"/>
                    <a:pt x="13335" y="2183"/>
                  </a:cubicBezTo>
                  <a:cubicBezTo>
                    <a:pt x="13445" y="1463"/>
                    <a:pt x="13555" y="632"/>
                    <a:pt x="13665" y="300"/>
                  </a:cubicBezTo>
                  <a:cubicBezTo>
                    <a:pt x="14161" y="23"/>
                    <a:pt x="14933" y="-88"/>
                    <a:pt x="15649" y="78"/>
                  </a:cubicBezTo>
                  <a:cubicBezTo>
                    <a:pt x="16365" y="189"/>
                    <a:pt x="16972" y="521"/>
                    <a:pt x="17302" y="964"/>
                  </a:cubicBezTo>
                  <a:cubicBezTo>
                    <a:pt x="17247" y="1297"/>
                    <a:pt x="17247" y="1740"/>
                    <a:pt x="17192" y="2294"/>
                  </a:cubicBezTo>
                  <a:cubicBezTo>
                    <a:pt x="17082" y="2404"/>
                    <a:pt x="17302" y="2681"/>
                    <a:pt x="17192" y="2958"/>
                  </a:cubicBezTo>
                  <a:cubicBezTo>
                    <a:pt x="17082" y="3235"/>
                    <a:pt x="17247" y="3235"/>
                    <a:pt x="17192" y="3734"/>
                  </a:cubicBezTo>
                  <a:cubicBezTo>
                    <a:pt x="17137" y="4232"/>
                    <a:pt x="17302" y="4177"/>
                    <a:pt x="17027" y="4121"/>
                  </a:cubicBezTo>
                  <a:cubicBezTo>
                    <a:pt x="16476" y="4121"/>
                    <a:pt x="16531" y="3900"/>
                    <a:pt x="16310" y="3124"/>
                  </a:cubicBezTo>
                  <a:cubicBezTo>
                    <a:pt x="16200" y="3900"/>
                    <a:pt x="16145" y="4564"/>
                    <a:pt x="17082" y="4786"/>
                  </a:cubicBezTo>
                  <a:cubicBezTo>
                    <a:pt x="17137" y="5672"/>
                    <a:pt x="16806" y="7666"/>
                    <a:pt x="17137" y="8441"/>
                  </a:cubicBezTo>
                  <a:cubicBezTo>
                    <a:pt x="17467" y="9272"/>
                    <a:pt x="17467" y="9770"/>
                    <a:pt x="17633" y="10435"/>
                  </a:cubicBezTo>
                  <a:cubicBezTo>
                    <a:pt x="17853" y="11100"/>
                    <a:pt x="17633" y="12872"/>
                    <a:pt x="18018" y="13703"/>
                  </a:cubicBezTo>
                  <a:cubicBezTo>
                    <a:pt x="18349" y="14478"/>
                    <a:pt x="18459" y="14921"/>
                    <a:pt x="18680" y="15364"/>
                  </a:cubicBezTo>
                  <a:cubicBezTo>
                    <a:pt x="18900" y="15807"/>
                    <a:pt x="19396" y="17469"/>
                    <a:pt x="19947" y="18134"/>
                  </a:cubicBezTo>
                  <a:cubicBezTo>
                    <a:pt x="20498" y="18854"/>
                    <a:pt x="20498" y="19407"/>
                    <a:pt x="20939" y="19740"/>
                  </a:cubicBezTo>
                  <a:cubicBezTo>
                    <a:pt x="21325" y="20127"/>
                    <a:pt x="21159" y="20515"/>
                    <a:pt x="21435" y="20847"/>
                  </a:cubicBezTo>
                  <a:cubicBezTo>
                    <a:pt x="21545" y="21235"/>
                    <a:pt x="21269" y="21401"/>
                    <a:pt x="20994" y="21457"/>
                  </a:cubicBezTo>
                  <a:cubicBezTo>
                    <a:pt x="20718" y="21512"/>
                    <a:pt x="20333" y="21290"/>
                    <a:pt x="20057" y="21069"/>
                  </a:cubicBezTo>
                  <a:cubicBezTo>
                    <a:pt x="19782" y="20847"/>
                    <a:pt x="19616" y="20626"/>
                    <a:pt x="19341" y="20570"/>
                  </a:cubicBezTo>
                  <a:cubicBezTo>
                    <a:pt x="19065" y="20515"/>
                    <a:pt x="19121" y="20238"/>
                    <a:pt x="18569" y="20127"/>
                  </a:cubicBezTo>
                  <a:cubicBezTo>
                    <a:pt x="18018" y="20017"/>
                    <a:pt x="17688" y="19352"/>
                    <a:pt x="17302" y="19186"/>
                  </a:cubicBezTo>
                  <a:cubicBezTo>
                    <a:pt x="16916" y="19020"/>
                    <a:pt x="16641" y="17690"/>
                    <a:pt x="15869" y="17580"/>
                  </a:cubicBezTo>
                  <a:cubicBezTo>
                    <a:pt x="15098" y="17469"/>
                    <a:pt x="14878" y="16860"/>
                    <a:pt x="14382" y="16638"/>
                  </a:cubicBezTo>
                  <a:cubicBezTo>
                    <a:pt x="13886" y="16417"/>
                    <a:pt x="12729" y="16140"/>
                    <a:pt x="12508" y="15974"/>
                  </a:cubicBezTo>
                  <a:cubicBezTo>
                    <a:pt x="12288" y="15807"/>
                    <a:pt x="12288" y="15475"/>
                    <a:pt x="12178" y="15198"/>
                  </a:cubicBezTo>
                  <a:cubicBezTo>
                    <a:pt x="12067" y="14921"/>
                    <a:pt x="11902" y="14810"/>
                    <a:pt x="11737" y="14700"/>
                  </a:cubicBezTo>
                  <a:cubicBezTo>
                    <a:pt x="11572" y="14589"/>
                    <a:pt x="9643" y="13537"/>
                    <a:pt x="9092" y="13260"/>
                  </a:cubicBezTo>
                  <a:cubicBezTo>
                    <a:pt x="8541" y="12983"/>
                    <a:pt x="7329" y="12484"/>
                    <a:pt x="7218" y="12207"/>
                  </a:cubicBezTo>
                  <a:cubicBezTo>
                    <a:pt x="7108" y="11930"/>
                    <a:pt x="6282" y="11377"/>
                    <a:pt x="6447" y="11044"/>
                  </a:cubicBezTo>
                  <a:cubicBezTo>
                    <a:pt x="6667" y="10712"/>
                    <a:pt x="7329" y="9327"/>
                    <a:pt x="8596" y="9660"/>
                  </a:cubicBezTo>
                  <a:cubicBezTo>
                    <a:pt x="6833" y="9106"/>
                    <a:pt x="4518" y="11321"/>
                    <a:pt x="4078" y="11210"/>
                  </a:cubicBezTo>
                  <a:cubicBezTo>
                    <a:pt x="3692" y="11321"/>
                    <a:pt x="3637" y="11155"/>
                    <a:pt x="3306" y="11100"/>
                  </a:cubicBezTo>
                  <a:cubicBezTo>
                    <a:pt x="2976" y="11100"/>
                    <a:pt x="2976" y="10712"/>
                    <a:pt x="2645" y="10601"/>
                  </a:cubicBezTo>
                  <a:cubicBezTo>
                    <a:pt x="2369" y="10490"/>
                    <a:pt x="2314" y="10380"/>
                    <a:pt x="1984" y="9937"/>
                  </a:cubicBezTo>
                  <a:cubicBezTo>
                    <a:pt x="1653" y="9494"/>
                    <a:pt x="1378" y="9050"/>
                    <a:pt x="1102" y="8663"/>
                  </a:cubicBezTo>
                  <a:cubicBezTo>
                    <a:pt x="882" y="8275"/>
                    <a:pt x="1047" y="8386"/>
                    <a:pt x="937" y="8054"/>
                  </a:cubicBezTo>
                  <a:cubicBezTo>
                    <a:pt x="827" y="7721"/>
                    <a:pt x="882" y="7721"/>
                    <a:pt x="661" y="7444"/>
                  </a:cubicBezTo>
                  <a:cubicBezTo>
                    <a:pt x="441" y="7112"/>
                    <a:pt x="331" y="7112"/>
                    <a:pt x="331" y="6669"/>
                  </a:cubicBezTo>
                  <a:cubicBezTo>
                    <a:pt x="331" y="6226"/>
                    <a:pt x="496" y="6337"/>
                    <a:pt x="221" y="6004"/>
                  </a:cubicBezTo>
                  <a:cubicBezTo>
                    <a:pt x="-55" y="5617"/>
                    <a:pt x="110" y="5395"/>
                    <a:pt x="110" y="5063"/>
                  </a:cubicBezTo>
                  <a:cubicBezTo>
                    <a:pt x="110" y="4730"/>
                    <a:pt x="0" y="4564"/>
                    <a:pt x="0" y="4177"/>
                  </a:cubicBezTo>
                  <a:cubicBezTo>
                    <a:pt x="165" y="3623"/>
                    <a:pt x="661" y="3124"/>
                    <a:pt x="1212" y="2792"/>
                  </a:cubicBezTo>
                  <a:cubicBezTo>
                    <a:pt x="1543" y="2626"/>
                    <a:pt x="2425" y="2404"/>
                    <a:pt x="2921" y="2349"/>
                  </a:cubicBezTo>
                  <a:cubicBezTo>
                    <a:pt x="3416" y="2238"/>
                    <a:pt x="3747" y="2017"/>
                    <a:pt x="4298" y="2017"/>
                  </a:cubicBezTo>
                  <a:cubicBezTo>
                    <a:pt x="4518" y="2017"/>
                    <a:pt x="4794" y="2127"/>
                    <a:pt x="5180" y="2238"/>
                  </a:cubicBezTo>
                  <a:cubicBezTo>
                    <a:pt x="5565" y="2294"/>
                    <a:pt x="6116" y="2294"/>
                    <a:pt x="6337" y="2404"/>
                  </a:cubicBezTo>
                  <a:cubicBezTo>
                    <a:pt x="7439" y="2792"/>
                    <a:pt x="7494" y="4177"/>
                    <a:pt x="8210" y="4897"/>
                  </a:cubicBezTo>
                  <a:cubicBezTo>
                    <a:pt x="8431" y="5118"/>
                    <a:pt x="8651" y="5174"/>
                    <a:pt x="8816" y="5450"/>
                  </a:cubicBezTo>
                  <a:cubicBezTo>
                    <a:pt x="8982" y="5672"/>
                    <a:pt x="8982" y="5949"/>
                    <a:pt x="9147" y="6170"/>
                  </a:cubicBezTo>
                  <a:cubicBezTo>
                    <a:pt x="9478" y="6503"/>
                    <a:pt x="10525" y="6503"/>
                    <a:pt x="10414" y="7057"/>
                  </a:cubicBezTo>
                  <a:cubicBezTo>
                    <a:pt x="10304" y="8497"/>
                    <a:pt x="8706" y="8552"/>
                    <a:pt x="8596" y="9660"/>
                  </a:cubicBezTo>
                  <a:cubicBezTo>
                    <a:pt x="9092" y="9050"/>
                    <a:pt x="9753" y="9050"/>
                    <a:pt x="10414" y="8663"/>
                  </a:cubicBezTo>
                  <a:cubicBezTo>
                    <a:pt x="11627" y="7998"/>
                    <a:pt x="11792" y="7223"/>
                    <a:pt x="11792" y="7223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51" name="Freeform 271"/>
            <p:cNvSpPr/>
            <p:nvPr/>
          </p:nvSpPr>
          <p:spPr>
            <a:xfrm>
              <a:off x="2460471" y="2657919"/>
              <a:ext cx="739684" cy="696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4" extrusionOk="0">
                  <a:moveTo>
                    <a:pt x="21600" y="4798"/>
                  </a:moveTo>
                  <a:cubicBezTo>
                    <a:pt x="20097" y="2563"/>
                    <a:pt x="17280" y="887"/>
                    <a:pt x="13711" y="329"/>
                  </a:cubicBezTo>
                  <a:cubicBezTo>
                    <a:pt x="10330" y="-416"/>
                    <a:pt x="6762" y="143"/>
                    <a:pt x="4320" y="1632"/>
                  </a:cubicBezTo>
                  <a:cubicBezTo>
                    <a:pt x="4132" y="1818"/>
                    <a:pt x="3944" y="1818"/>
                    <a:pt x="3944" y="2005"/>
                  </a:cubicBezTo>
                  <a:cubicBezTo>
                    <a:pt x="3193" y="3122"/>
                    <a:pt x="3381" y="5915"/>
                    <a:pt x="2817" y="10384"/>
                  </a:cubicBezTo>
                  <a:cubicBezTo>
                    <a:pt x="2442" y="13922"/>
                    <a:pt x="2630" y="19694"/>
                    <a:pt x="0" y="21184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52" name="Freeform 272"/>
            <p:cNvSpPr/>
            <p:nvPr/>
          </p:nvSpPr>
          <p:spPr>
            <a:xfrm>
              <a:off x="1350947" y="2126380"/>
              <a:ext cx="3435561" cy="3869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7" h="21381" extrusionOk="0">
                  <a:moveTo>
                    <a:pt x="19378" y="16436"/>
                  </a:moveTo>
                  <a:cubicBezTo>
                    <a:pt x="19339" y="15593"/>
                    <a:pt x="19300" y="14580"/>
                    <a:pt x="19300" y="13568"/>
                  </a:cubicBezTo>
                  <a:cubicBezTo>
                    <a:pt x="19261" y="9923"/>
                    <a:pt x="19339" y="5974"/>
                    <a:pt x="19378" y="5872"/>
                  </a:cubicBezTo>
                  <a:cubicBezTo>
                    <a:pt x="19378" y="5805"/>
                    <a:pt x="19378" y="5805"/>
                    <a:pt x="19378" y="5805"/>
                  </a:cubicBezTo>
                  <a:cubicBezTo>
                    <a:pt x="19884" y="3780"/>
                    <a:pt x="19027" y="2329"/>
                    <a:pt x="16804" y="1485"/>
                  </a:cubicBezTo>
                  <a:cubicBezTo>
                    <a:pt x="16726" y="1451"/>
                    <a:pt x="16609" y="1417"/>
                    <a:pt x="16531" y="1384"/>
                  </a:cubicBezTo>
                  <a:cubicBezTo>
                    <a:pt x="16492" y="1384"/>
                    <a:pt x="16453" y="1350"/>
                    <a:pt x="16414" y="1350"/>
                  </a:cubicBezTo>
                  <a:cubicBezTo>
                    <a:pt x="16375" y="1316"/>
                    <a:pt x="16297" y="1316"/>
                    <a:pt x="16258" y="1282"/>
                  </a:cubicBezTo>
                  <a:cubicBezTo>
                    <a:pt x="16181" y="1282"/>
                    <a:pt x="16142" y="1282"/>
                    <a:pt x="16103" y="1249"/>
                  </a:cubicBezTo>
                  <a:cubicBezTo>
                    <a:pt x="16064" y="1249"/>
                    <a:pt x="16025" y="1215"/>
                    <a:pt x="15947" y="1215"/>
                  </a:cubicBezTo>
                  <a:cubicBezTo>
                    <a:pt x="15908" y="1215"/>
                    <a:pt x="15869" y="1181"/>
                    <a:pt x="15830" y="1181"/>
                  </a:cubicBezTo>
                  <a:cubicBezTo>
                    <a:pt x="15752" y="1181"/>
                    <a:pt x="15713" y="1147"/>
                    <a:pt x="15674" y="1147"/>
                  </a:cubicBezTo>
                  <a:cubicBezTo>
                    <a:pt x="15635" y="1147"/>
                    <a:pt x="15596" y="1114"/>
                    <a:pt x="15518" y="1114"/>
                  </a:cubicBezTo>
                  <a:cubicBezTo>
                    <a:pt x="15479" y="1114"/>
                    <a:pt x="15440" y="1080"/>
                    <a:pt x="15401" y="1080"/>
                  </a:cubicBezTo>
                  <a:cubicBezTo>
                    <a:pt x="15362" y="1080"/>
                    <a:pt x="15284" y="1046"/>
                    <a:pt x="15245" y="1046"/>
                  </a:cubicBezTo>
                  <a:cubicBezTo>
                    <a:pt x="15206" y="1046"/>
                    <a:pt x="15167" y="1046"/>
                    <a:pt x="15128" y="1046"/>
                  </a:cubicBezTo>
                  <a:cubicBezTo>
                    <a:pt x="15050" y="1012"/>
                    <a:pt x="15011" y="1012"/>
                    <a:pt x="14972" y="1012"/>
                  </a:cubicBezTo>
                  <a:cubicBezTo>
                    <a:pt x="14933" y="1012"/>
                    <a:pt x="14894" y="979"/>
                    <a:pt x="14855" y="979"/>
                  </a:cubicBezTo>
                  <a:cubicBezTo>
                    <a:pt x="14777" y="979"/>
                    <a:pt x="14738" y="979"/>
                    <a:pt x="14699" y="979"/>
                  </a:cubicBezTo>
                  <a:cubicBezTo>
                    <a:pt x="14660" y="979"/>
                    <a:pt x="14621" y="945"/>
                    <a:pt x="14582" y="945"/>
                  </a:cubicBezTo>
                  <a:cubicBezTo>
                    <a:pt x="14504" y="945"/>
                    <a:pt x="14465" y="945"/>
                    <a:pt x="14426" y="945"/>
                  </a:cubicBezTo>
                  <a:cubicBezTo>
                    <a:pt x="14387" y="945"/>
                    <a:pt x="14348" y="945"/>
                    <a:pt x="14309" y="945"/>
                  </a:cubicBezTo>
                  <a:cubicBezTo>
                    <a:pt x="14270" y="911"/>
                    <a:pt x="14192" y="911"/>
                    <a:pt x="14153" y="911"/>
                  </a:cubicBezTo>
                  <a:cubicBezTo>
                    <a:pt x="14114" y="911"/>
                    <a:pt x="14075" y="911"/>
                    <a:pt x="14036" y="911"/>
                  </a:cubicBezTo>
                  <a:cubicBezTo>
                    <a:pt x="13997" y="911"/>
                    <a:pt x="13958" y="911"/>
                    <a:pt x="13919" y="911"/>
                  </a:cubicBezTo>
                  <a:cubicBezTo>
                    <a:pt x="13880" y="911"/>
                    <a:pt x="13841" y="911"/>
                    <a:pt x="13802" y="911"/>
                  </a:cubicBezTo>
                  <a:cubicBezTo>
                    <a:pt x="13724" y="911"/>
                    <a:pt x="13685" y="911"/>
                    <a:pt x="13646" y="911"/>
                  </a:cubicBezTo>
                  <a:cubicBezTo>
                    <a:pt x="13607" y="911"/>
                    <a:pt x="13568" y="911"/>
                    <a:pt x="13529" y="911"/>
                  </a:cubicBezTo>
                  <a:cubicBezTo>
                    <a:pt x="13490" y="911"/>
                    <a:pt x="13451" y="911"/>
                    <a:pt x="13412" y="911"/>
                  </a:cubicBezTo>
                  <a:cubicBezTo>
                    <a:pt x="13373" y="911"/>
                    <a:pt x="13334" y="911"/>
                    <a:pt x="13295" y="911"/>
                  </a:cubicBezTo>
                  <a:cubicBezTo>
                    <a:pt x="13256" y="911"/>
                    <a:pt x="13178" y="911"/>
                    <a:pt x="13139" y="911"/>
                  </a:cubicBezTo>
                  <a:cubicBezTo>
                    <a:pt x="13100" y="911"/>
                    <a:pt x="13061" y="911"/>
                    <a:pt x="13061" y="911"/>
                  </a:cubicBezTo>
                  <a:cubicBezTo>
                    <a:pt x="12983" y="911"/>
                    <a:pt x="12944" y="911"/>
                    <a:pt x="12905" y="911"/>
                  </a:cubicBezTo>
                  <a:cubicBezTo>
                    <a:pt x="12866" y="911"/>
                    <a:pt x="12827" y="911"/>
                    <a:pt x="12827" y="911"/>
                  </a:cubicBezTo>
                  <a:cubicBezTo>
                    <a:pt x="12749" y="911"/>
                    <a:pt x="12710" y="911"/>
                    <a:pt x="12671" y="911"/>
                  </a:cubicBezTo>
                  <a:cubicBezTo>
                    <a:pt x="12671" y="911"/>
                    <a:pt x="12632" y="911"/>
                    <a:pt x="12632" y="945"/>
                  </a:cubicBezTo>
                  <a:cubicBezTo>
                    <a:pt x="12516" y="945"/>
                    <a:pt x="12516" y="945"/>
                    <a:pt x="12516" y="945"/>
                  </a:cubicBezTo>
                  <a:cubicBezTo>
                    <a:pt x="12788" y="574"/>
                    <a:pt x="13022" y="304"/>
                    <a:pt x="13334" y="67"/>
                  </a:cubicBezTo>
                  <a:cubicBezTo>
                    <a:pt x="13568" y="0"/>
                    <a:pt x="13568" y="0"/>
                    <a:pt x="13568" y="0"/>
                  </a:cubicBezTo>
                  <a:cubicBezTo>
                    <a:pt x="14855" y="101"/>
                    <a:pt x="16531" y="270"/>
                    <a:pt x="17779" y="1080"/>
                  </a:cubicBezTo>
                  <a:cubicBezTo>
                    <a:pt x="18130" y="1316"/>
                    <a:pt x="18715" y="1721"/>
                    <a:pt x="19144" y="2295"/>
                  </a:cubicBezTo>
                  <a:cubicBezTo>
                    <a:pt x="19183" y="2329"/>
                    <a:pt x="19222" y="2396"/>
                    <a:pt x="19300" y="2497"/>
                  </a:cubicBezTo>
                  <a:cubicBezTo>
                    <a:pt x="19456" y="2767"/>
                    <a:pt x="19612" y="3071"/>
                    <a:pt x="19729" y="3375"/>
                  </a:cubicBezTo>
                  <a:cubicBezTo>
                    <a:pt x="19962" y="4219"/>
                    <a:pt x="19923" y="4421"/>
                    <a:pt x="20196" y="5062"/>
                  </a:cubicBezTo>
                  <a:cubicBezTo>
                    <a:pt x="20196" y="5062"/>
                    <a:pt x="20196" y="5062"/>
                    <a:pt x="20196" y="5062"/>
                  </a:cubicBezTo>
                  <a:cubicBezTo>
                    <a:pt x="20196" y="5164"/>
                    <a:pt x="20235" y="5231"/>
                    <a:pt x="20274" y="5333"/>
                  </a:cubicBezTo>
                  <a:cubicBezTo>
                    <a:pt x="20274" y="5333"/>
                    <a:pt x="20274" y="9146"/>
                    <a:pt x="20625" y="13230"/>
                  </a:cubicBezTo>
                  <a:cubicBezTo>
                    <a:pt x="20898" y="16605"/>
                    <a:pt x="21600" y="21229"/>
                    <a:pt x="17467" y="21364"/>
                  </a:cubicBezTo>
                  <a:cubicBezTo>
                    <a:pt x="12827" y="21600"/>
                    <a:pt x="9552" y="19406"/>
                    <a:pt x="6940" y="18360"/>
                  </a:cubicBezTo>
                  <a:cubicBezTo>
                    <a:pt x="2729" y="16875"/>
                    <a:pt x="819" y="17719"/>
                    <a:pt x="0" y="16976"/>
                  </a:cubicBezTo>
                  <a:cubicBezTo>
                    <a:pt x="546" y="16875"/>
                    <a:pt x="1014" y="16504"/>
                    <a:pt x="1365" y="16065"/>
                  </a:cubicBezTo>
                  <a:cubicBezTo>
                    <a:pt x="1443" y="15896"/>
                    <a:pt x="1443" y="15896"/>
                    <a:pt x="1443" y="15896"/>
                  </a:cubicBezTo>
                  <a:cubicBezTo>
                    <a:pt x="1755" y="15525"/>
                    <a:pt x="1638" y="15154"/>
                    <a:pt x="1404" y="14884"/>
                  </a:cubicBezTo>
                  <a:cubicBezTo>
                    <a:pt x="1443" y="14884"/>
                    <a:pt x="1443" y="14884"/>
                    <a:pt x="1443" y="14884"/>
                  </a:cubicBezTo>
                  <a:cubicBezTo>
                    <a:pt x="1677" y="14850"/>
                    <a:pt x="2144" y="14310"/>
                    <a:pt x="2261" y="13534"/>
                  </a:cubicBezTo>
                  <a:cubicBezTo>
                    <a:pt x="2261" y="13433"/>
                    <a:pt x="2261" y="13433"/>
                    <a:pt x="2261" y="13433"/>
                  </a:cubicBezTo>
                  <a:cubicBezTo>
                    <a:pt x="2261" y="13095"/>
                    <a:pt x="2222" y="12825"/>
                    <a:pt x="2144" y="12656"/>
                  </a:cubicBezTo>
                  <a:cubicBezTo>
                    <a:pt x="2144" y="12656"/>
                    <a:pt x="2144" y="12656"/>
                    <a:pt x="2144" y="12656"/>
                  </a:cubicBezTo>
                  <a:cubicBezTo>
                    <a:pt x="2222" y="12724"/>
                    <a:pt x="2261" y="12825"/>
                    <a:pt x="2339" y="12926"/>
                  </a:cubicBezTo>
                  <a:cubicBezTo>
                    <a:pt x="2807" y="13736"/>
                    <a:pt x="5381" y="14648"/>
                    <a:pt x="8149" y="16166"/>
                  </a:cubicBezTo>
                  <a:cubicBezTo>
                    <a:pt x="9591" y="16841"/>
                    <a:pt x="13061" y="18529"/>
                    <a:pt x="14699" y="18833"/>
                  </a:cubicBezTo>
                  <a:cubicBezTo>
                    <a:pt x="16531" y="19204"/>
                    <a:pt x="17740" y="19339"/>
                    <a:pt x="18598" y="18731"/>
                  </a:cubicBezTo>
                  <a:cubicBezTo>
                    <a:pt x="19456" y="18124"/>
                    <a:pt x="19378" y="17078"/>
                    <a:pt x="19378" y="16436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53" name="Freeform 273"/>
            <p:cNvSpPr/>
            <p:nvPr/>
          </p:nvSpPr>
          <p:spPr>
            <a:xfrm>
              <a:off x="988235" y="2291358"/>
              <a:ext cx="3579720" cy="330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378" extrusionOk="0">
                  <a:moveTo>
                    <a:pt x="18794" y="6567"/>
                  </a:moveTo>
                  <a:cubicBezTo>
                    <a:pt x="19629" y="6963"/>
                    <a:pt x="19629" y="8347"/>
                    <a:pt x="19553" y="8703"/>
                  </a:cubicBezTo>
                  <a:cubicBezTo>
                    <a:pt x="19477" y="9059"/>
                    <a:pt x="19591" y="9297"/>
                    <a:pt x="19667" y="9613"/>
                  </a:cubicBezTo>
                  <a:cubicBezTo>
                    <a:pt x="19743" y="9930"/>
                    <a:pt x="19401" y="10167"/>
                    <a:pt x="19553" y="10602"/>
                  </a:cubicBezTo>
                  <a:cubicBezTo>
                    <a:pt x="19705" y="11037"/>
                    <a:pt x="19591" y="11908"/>
                    <a:pt x="19439" y="12066"/>
                  </a:cubicBezTo>
                  <a:cubicBezTo>
                    <a:pt x="19287" y="12224"/>
                    <a:pt x="19135" y="12145"/>
                    <a:pt x="18908" y="12224"/>
                  </a:cubicBezTo>
                  <a:cubicBezTo>
                    <a:pt x="18680" y="12303"/>
                    <a:pt x="18984" y="12897"/>
                    <a:pt x="19060" y="13253"/>
                  </a:cubicBezTo>
                  <a:cubicBezTo>
                    <a:pt x="19135" y="13609"/>
                    <a:pt x="19249" y="13213"/>
                    <a:pt x="19325" y="13688"/>
                  </a:cubicBezTo>
                  <a:cubicBezTo>
                    <a:pt x="19401" y="14163"/>
                    <a:pt x="19211" y="14321"/>
                    <a:pt x="19022" y="14163"/>
                  </a:cubicBezTo>
                  <a:cubicBezTo>
                    <a:pt x="18832" y="14004"/>
                    <a:pt x="18870" y="14242"/>
                    <a:pt x="18718" y="14440"/>
                  </a:cubicBezTo>
                  <a:cubicBezTo>
                    <a:pt x="18566" y="14637"/>
                    <a:pt x="18376" y="15310"/>
                    <a:pt x="18528" y="15587"/>
                  </a:cubicBezTo>
                  <a:cubicBezTo>
                    <a:pt x="18680" y="15864"/>
                    <a:pt x="18414" y="16615"/>
                    <a:pt x="18186" y="17011"/>
                  </a:cubicBezTo>
                  <a:cubicBezTo>
                    <a:pt x="17959" y="17407"/>
                    <a:pt x="17123" y="16457"/>
                    <a:pt x="16972" y="15943"/>
                  </a:cubicBezTo>
                  <a:cubicBezTo>
                    <a:pt x="16782" y="15468"/>
                    <a:pt x="16668" y="14875"/>
                    <a:pt x="16364" y="14479"/>
                  </a:cubicBezTo>
                  <a:cubicBezTo>
                    <a:pt x="16061" y="14044"/>
                    <a:pt x="16099" y="14004"/>
                    <a:pt x="15985" y="13609"/>
                  </a:cubicBezTo>
                  <a:cubicBezTo>
                    <a:pt x="15871" y="13253"/>
                    <a:pt x="15795" y="13055"/>
                    <a:pt x="15491" y="12422"/>
                  </a:cubicBezTo>
                  <a:cubicBezTo>
                    <a:pt x="15187" y="11829"/>
                    <a:pt x="15301" y="11868"/>
                    <a:pt x="15187" y="11354"/>
                  </a:cubicBezTo>
                  <a:cubicBezTo>
                    <a:pt x="15074" y="10879"/>
                    <a:pt x="14314" y="9969"/>
                    <a:pt x="14276" y="9455"/>
                  </a:cubicBezTo>
                  <a:cubicBezTo>
                    <a:pt x="14238" y="8901"/>
                    <a:pt x="14011" y="9099"/>
                    <a:pt x="13859" y="8387"/>
                  </a:cubicBezTo>
                  <a:cubicBezTo>
                    <a:pt x="13669" y="7635"/>
                    <a:pt x="12948" y="7200"/>
                    <a:pt x="13024" y="6330"/>
                  </a:cubicBezTo>
                  <a:cubicBezTo>
                    <a:pt x="13479" y="5895"/>
                    <a:pt x="13441" y="5538"/>
                    <a:pt x="13365" y="5143"/>
                  </a:cubicBezTo>
                  <a:cubicBezTo>
                    <a:pt x="13365" y="5380"/>
                    <a:pt x="13176" y="6013"/>
                    <a:pt x="13024" y="5855"/>
                  </a:cubicBezTo>
                  <a:cubicBezTo>
                    <a:pt x="13024" y="5815"/>
                    <a:pt x="13024" y="5815"/>
                    <a:pt x="13024" y="5815"/>
                  </a:cubicBezTo>
                  <a:cubicBezTo>
                    <a:pt x="12948" y="4985"/>
                    <a:pt x="13024" y="3996"/>
                    <a:pt x="13100" y="3600"/>
                  </a:cubicBezTo>
                  <a:cubicBezTo>
                    <a:pt x="13138" y="3521"/>
                    <a:pt x="13100" y="3442"/>
                    <a:pt x="13062" y="3402"/>
                  </a:cubicBezTo>
                  <a:cubicBezTo>
                    <a:pt x="12758" y="2927"/>
                    <a:pt x="12189" y="2571"/>
                    <a:pt x="11467" y="2453"/>
                  </a:cubicBezTo>
                  <a:cubicBezTo>
                    <a:pt x="10784" y="2295"/>
                    <a:pt x="10063" y="2413"/>
                    <a:pt x="9569" y="2730"/>
                  </a:cubicBezTo>
                  <a:cubicBezTo>
                    <a:pt x="9531" y="2769"/>
                    <a:pt x="9493" y="2769"/>
                    <a:pt x="9493" y="2809"/>
                  </a:cubicBezTo>
                  <a:cubicBezTo>
                    <a:pt x="9341" y="3046"/>
                    <a:pt x="9379" y="3640"/>
                    <a:pt x="9265" y="4589"/>
                  </a:cubicBezTo>
                  <a:cubicBezTo>
                    <a:pt x="9190" y="5341"/>
                    <a:pt x="9228" y="6567"/>
                    <a:pt x="8696" y="6884"/>
                  </a:cubicBezTo>
                  <a:cubicBezTo>
                    <a:pt x="8165" y="7160"/>
                    <a:pt x="6608" y="5895"/>
                    <a:pt x="5849" y="4747"/>
                  </a:cubicBezTo>
                  <a:cubicBezTo>
                    <a:pt x="5849" y="4708"/>
                    <a:pt x="5849" y="4708"/>
                    <a:pt x="5811" y="4708"/>
                  </a:cubicBezTo>
                  <a:cubicBezTo>
                    <a:pt x="4900" y="3719"/>
                    <a:pt x="3419" y="3679"/>
                    <a:pt x="2319" y="3996"/>
                  </a:cubicBezTo>
                  <a:cubicBezTo>
                    <a:pt x="1104" y="4312"/>
                    <a:pt x="193" y="5064"/>
                    <a:pt x="3" y="5895"/>
                  </a:cubicBezTo>
                  <a:cubicBezTo>
                    <a:pt x="3" y="5895"/>
                    <a:pt x="3" y="5934"/>
                    <a:pt x="3" y="5934"/>
                  </a:cubicBezTo>
                  <a:cubicBezTo>
                    <a:pt x="-73" y="7516"/>
                    <a:pt x="1142" y="11116"/>
                    <a:pt x="2508" y="12026"/>
                  </a:cubicBezTo>
                  <a:cubicBezTo>
                    <a:pt x="3761" y="12818"/>
                    <a:pt x="3875" y="12976"/>
                    <a:pt x="4444" y="14084"/>
                  </a:cubicBezTo>
                  <a:cubicBezTo>
                    <a:pt x="4900" y="15033"/>
                    <a:pt x="7405" y="16101"/>
                    <a:pt x="10101" y="17881"/>
                  </a:cubicBezTo>
                  <a:cubicBezTo>
                    <a:pt x="11505" y="18673"/>
                    <a:pt x="14884" y="20651"/>
                    <a:pt x="16478" y="21007"/>
                  </a:cubicBezTo>
                  <a:cubicBezTo>
                    <a:pt x="18262" y="21442"/>
                    <a:pt x="19439" y="21600"/>
                    <a:pt x="20274" y="20888"/>
                  </a:cubicBezTo>
                  <a:cubicBezTo>
                    <a:pt x="21109" y="20176"/>
                    <a:pt x="21034" y="18949"/>
                    <a:pt x="21034" y="18198"/>
                  </a:cubicBezTo>
                  <a:cubicBezTo>
                    <a:pt x="20996" y="17209"/>
                    <a:pt x="20958" y="16022"/>
                    <a:pt x="20958" y="14835"/>
                  </a:cubicBezTo>
                  <a:cubicBezTo>
                    <a:pt x="20958" y="14796"/>
                    <a:pt x="20958" y="14796"/>
                    <a:pt x="20958" y="14756"/>
                  </a:cubicBezTo>
                  <a:cubicBezTo>
                    <a:pt x="20958" y="14756"/>
                    <a:pt x="20958" y="14756"/>
                    <a:pt x="20958" y="14716"/>
                  </a:cubicBezTo>
                  <a:cubicBezTo>
                    <a:pt x="20920" y="10484"/>
                    <a:pt x="20996" y="5934"/>
                    <a:pt x="21034" y="5815"/>
                  </a:cubicBezTo>
                  <a:cubicBezTo>
                    <a:pt x="21034" y="5736"/>
                    <a:pt x="21034" y="5736"/>
                    <a:pt x="21034" y="5736"/>
                  </a:cubicBezTo>
                  <a:cubicBezTo>
                    <a:pt x="21527" y="3363"/>
                    <a:pt x="20692" y="1662"/>
                    <a:pt x="18528" y="673"/>
                  </a:cubicBezTo>
                  <a:cubicBezTo>
                    <a:pt x="18452" y="633"/>
                    <a:pt x="18338" y="593"/>
                    <a:pt x="18262" y="554"/>
                  </a:cubicBezTo>
                  <a:cubicBezTo>
                    <a:pt x="18224" y="554"/>
                    <a:pt x="18186" y="514"/>
                    <a:pt x="18148" y="514"/>
                  </a:cubicBezTo>
                  <a:cubicBezTo>
                    <a:pt x="18110" y="475"/>
                    <a:pt x="18035" y="475"/>
                    <a:pt x="17997" y="435"/>
                  </a:cubicBezTo>
                  <a:cubicBezTo>
                    <a:pt x="17921" y="435"/>
                    <a:pt x="17883" y="435"/>
                    <a:pt x="17845" y="396"/>
                  </a:cubicBezTo>
                  <a:cubicBezTo>
                    <a:pt x="17807" y="396"/>
                    <a:pt x="17769" y="356"/>
                    <a:pt x="17693" y="356"/>
                  </a:cubicBezTo>
                  <a:cubicBezTo>
                    <a:pt x="17655" y="356"/>
                    <a:pt x="17617" y="316"/>
                    <a:pt x="17579" y="316"/>
                  </a:cubicBezTo>
                  <a:cubicBezTo>
                    <a:pt x="17541" y="316"/>
                    <a:pt x="17503" y="277"/>
                    <a:pt x="17503" y="277"/>
                  </a:cubicBezTo>
                  <a:cubicBezTo>
                    <a:pt x="17465" y="277"/>
                    <a:pt x="17465" y="277"/>
                    <a:pt x="17427" y="277"/>
                  </a:cubicBezTo>
                  <a:cubicBezTo>
                    <a:pt x="17389" y="277"/>
                    <a:pt x="17351" y="237"/>
                    <a:pt x="17275" y="237"/>
                  </a:cubicBezTo>
                  <a:cubicBezTo>
                    <a:pt x="17237" y="237"/>
                    <a:pt x="17199" y="198"/>
                    <a:pt x="17161" y="198"/>
                  </a:cubicBezTo>
                  <a:cubicBezTo>
                    <a:pt x="17123" y="198"/>
                    <a:pt x="17048" y="158"/>
                    <a:pt x="17010" y="158"/>
                  </a:cubicBezTo>
                  <a:cubicBezTo>
                    <a:pt x="17010" y="158"/>
                    <a:pt x="16972" y="158"/>
                    <a:pt x="16972" y="158"/>
                  </a:cubicBezTo>
                  <a:cubicBezTo>
                    <a:pt x="16934" y="158"/>
                    <a:pt x="16896" y="158"/>
                    <a:pt x="16896" y="158"/>
                  </a:cubicBezTo>
                  <a:cubicBezTo>
                    <a:pt x="16820" y="119"/>
                    <a:pt x="16782" y="119"/>
                    <a:pt x="16744" y="119"/>
                  </a:cubicBezTo>
                  <a:cubicBezTo>
                    <a:pt x="16706" y="119"/>
                    <a:pt x="16706" y="119"/>
                    <a:pt x="16668" y="119"/>
                  </a:cubicBezTo>
                  <a:cubicBezTo>
                    <a:pt x="16668" y="79"/>
                    <a:pt x="16630" y="79"/>
                    <a:pt x="16630" y="79"/>
                  </a:cubicBezTo>
                  <a:cubicBezTo>
                    <a:pt x="16554" y="79"/>
                    <a:pt x="16516" y="79"/>
                    <a:pt x="16478" y="79"/>
                  </a:cubicBezTo>
                  <a:cubicBezTo>
                    <a:pt x="16478" y="79"/>
                    <a:pt x="16440" y="79"/>
                    <a:pt x="16440" y="79"/>
                  </a:cubicBezTo>
                  <a:cubicBezTo>
                    <a:pt x="16402" y="40"/>
                    <a:pt x="16364" y="40"/>
                    <a:pt x="16364" y="40"/>
                  </a:cubicBezTo>
                  <a:cubicBezTo>
                    <a:pt x="16326" y="40"/>
                    <a:pt x="16250" y="40"/>
                    <a:pt x="16212" y="40"/>
                  </a:cubicBezTo>
                  <a:cubicBezTo>
                    <a:pt x="16174" y="40"/>
                    <a:pt x="16136" y="40"/>
                    <a:pt x="16099" y="40"/>
                  </a:cubicBezTo>
                  <a:cubicBezTo>
                    <a:pt x="16061" y="0"/>
                    <a:pt x="15985" y="0"/>
                    <a:pt x="15947" y="0"/>
                  </a:cubicBezTo>
                  <a:cubicBezTo>
                    <a:pt x="15909" y="0"/>
                    <a:pt x="15871" y="0"/>
                    <a:pt x="15833" y="0"/>
                  </a:cubicBezTo>
                  <a:cubicBezTo>
                    <a:pt x="15795" y="0"/>
                    <a:pt x="15757" y="0"/>
                    <a:pt x="15719" y="0"/>
                  </a:cubicBezTo>
                  <a:cubicBezTo>
                    <a:pt x="15681" y="0"/>
                    <a:pt x="15643" y="0"/>
                    <a:pt x="15643" y="0"/>
                  </a:cubicBezTo>
                  <a:cubicBezTo>
                    <a:pt x="15605" y="0"/>
                    <a:pt x="15605" y="0"/>
                    <a:pt x="15567" y="0"/>
                  </a:cubicBezTo>
                  <a:cubicBezTo>
                    <a:pt x="15529" y="0"/>
                    <a:pt x="15491" y="0"/>
                    <a:pt x="15453" y="0"/>
                  </a:cubicBezTo>
                  <a:cubicBezTo>
                    <a:pt x="15453" y="0"/>
                    <a:pt x="15415" y="0"/>
                    <a:pt x="15415" y="0"/>
                  </a:cubicBezTo>
                  <a:cubicBezTo>
                    <a:pt x="15377" y="0"/>
                    <a:pt x="15377" y="0"/>
                    <a:pt x="15339" y="0"/>
                  </a:cubicBezTo>
                  <a:cubicBezTo>
                    <a:pt x="15301" y="0"/>
                    <a:pt x="15263" y="0"/>
                    <a:pt x="15225" y="0"/>
                  </a:cubicBezTo>
                  <a:cubicBezTo>
                    <a:pt x="15187" y="0"/>
                    <a:pt x="15149" y="0"/>
                    <a:pt x="15112" y="0"/>
                  </a:cubicBezTo>
                  <a:cubicBezTo>
                    <a:pt x="15074" y="0"/>
                    <a:pt x="14998" y="0"/>
                    <a:pt x="14960" y="0"/>
                  </a:cubicBezTo>
                  <a:cubicBezTo>
                    <a:pt x="14960" y="0"/>
                    <a:pt x="14922" y="0"/>
                    <a:pt x="14922" y="0"/>
                  </a:cubicBezTo>
                  <a:cubicBezTo>
                    <a:pt x="14884" y="0"/>
                    <a:pt x="14884" y="0"/>
                    <a:pt x="14884" y="0"/>
                  </a:cubicBezTo>
                  <a:cubicBezTo>
                    <a:pt x="14808" y="0"/>
                    <a:pt x="14770" y="0"/>
                    <a:pt x="14732" y="0"/>
                  </a:cubicBezTo>
                  <a:cubicBezTo>
                    <a:pt x="14732" y="0"/>
                    <a:pt x="14694" y="0"/>
                    <a:pt x="14656" y="0"/>
                  </a:cubicBezTo>
                  <a:cubicBezTo>
                    <a:pt x="14656" y="0"/>
                    <a:pt x="14656" y="0"/>
                    <a:pt x="14656" y="0"/>
                  </a:cubicBezTo>
                  <a:cubicBezTo>
                    <a:pt x="14580" y="0"/>
                    <a:pt x="14542" y="0"/>
                    <a:pt x="14504" y="0"/>
                  </a:cubicBezTo>
                  <a:cubicBezTo>
                    <a:pt x="14466" y="40"/>
                    <a:pt x="14428" y="40"/>
                    <a:pt x="14352" y="40"/>
                  </a:cubicBezTo>
                  <a:cubicBezTo>
                    <a:pt x="14352" y="40"/>
                    <a:pt x="14352" y="40"/>
                    <a:pt x="14352" y="40"/>
                  </a:cubicBezTo>
                  <a:cubicBezTo>
                    <a:pt x="14163" y="396"/>
                    <a:pt x="13973" y="831"/>
                    <a:pt x="13783" y="1305"/>
                  </a:cubicBezTo>
                  <a:cubicBezTo>
                    <a:pt x="14087" y="1226"/>
                    <a:pt x="14390" y="1187"/>
                    <a:pt x="14504" y="1187"/>
                  </a:cubicBezTo>
                  <a:cubicBezTo>
                    <a:pt x="14694" y="1187"/>
                    <a:pt x="15112" y="1108"/>
                    <a:pt x="15301" y="1068"/>
                  </a:cubicBezTo>
                  <a:cubicBezTo>
                    <a:pt x="15491" y="1029"/>
                    <a:pt x="15757" y="1108"/>
                    <a:pt x="16023" y="1108"/>
                  </a:cubicBezTo>
                  <a:cubicBezTo>
                    <a:pt x="16250" y="1108"/>
                    <a:pt x="16326" y="1226"/>
                    <a:pt x="16440" y="1226"/>
                  </a:cubicBezTo>
                  <a:cubicBezTo>
                    <a:pt x="16554" y="1226"/>
                    <a:pt x="16782" y="1305"/>
                    <a:pt x="16934" y="1345"/>
                  </a:cubicBezTo>
                  <a:cubicBezTo>
                    <a:pt x="17048" y="1385"/>
                    <a:pt x="17465" y="1385"/>
                    <a:pt x="17693" y="1464"/>
                  </a:cubicBezTo>
                  <a:cubicBezTo>
                    <a:pt x="17959" y="1543"/>
                    <a:pt x="18110" y="1662"/>
                    <a:pt x="18338" y="1662"/>
                  </a:cubicBezTo>
                  <a:cubicBezTo>
                    <a:pt x="18566" y="1662"/>
                    <a:pt x="18604" y="1859"/>
                    <a:pt x="18870" y="2018"/>
                  </a:cubicBezTo>
                  <a:cubicBezTo>
                    <a:pt x="19173" y="2176"/>
                    <a:pt x="19173" y="2413"/>
                    <a:pt x="19325" y="2492"/>
                  </a:cubicBezTo>
                  <a:cubicBezTo>
                    <a:pt x="19477" y="2611"/>
                    <a:pt x="19895" y="3640"/>
                    <a:pt x="19895" y="3916"/>
                  </a:cubicBezTo>
                  <a:cubicBezTo>
                    <a:pt x="19895" y="4233"/>
                    <a:pt x="20047" y="4273"/>
                    <a:pt x="20009" y="4549"/>
                  </a:cubicBezTo>
                  <a:cubicBezTo>
                    <a:pt x="19933" y="4826"/>
                    <a:pt x="20047" y="4985"/>
                    <a:pt x="19173" y="5697"/>
                  </a:cubicBezTo>
                  <a:cubicBezTo>
                    <a:pt x="18414" y="6092"/>
                    <a:pt x="17123" y="5776"/>
                    <a:pt x="16934" y="6409"/>
                  </a:cubicBezTo>
                  <a:cubicBezTo>
                    <a:pt x="17503" y="6053"/>
                    <a:pt x="17997" y="6211"/>
                    <a:pt x="18794" y="6567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54" name="Freeform 274"/>
            <p:cNvSpPr/>
            <p:nvPr/>
          </p:nvSpPr>
          <p:spPr>
            <a:xfrm>
              <a:off x="1510185" y="4721013"/>
              <a:ext cx="66777" cy="100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94" extrusionOk="0">
                  <a:moveTo>
                    <a:pt x="0" y="10329"/>
                  </a:moveTo>
                  <a:cubicBezTo>
                    <a:pt x="3927" y="5247"/>
                    <a:pt x="11782" y="-1106"/>
                    <a:pt x="21600" y="165"/>
                  </a:cubicBezTo>
                  <a:cubicBezTo>
                    <a:pt x="21600" y="7788"/>
                    <a:pt x="11782" y="15412"/>
                    <a:pt x="9818" y="20494"/>
                  </a:cubicBezTo>
                </a:path>
              </a:pathLst>
            </a:custGeom>
            <a:noFill/>
            <a:ln w="12700" cap="flat">
              <a:solidFill>
                <a:srgbClr val="F5BAC3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55" name="Freeform 275"/>
            <p:cNvSpPr/>
            <p:nvPr/>
          </p:nvSpPr>
          <p:spPr>
            <a:xfrm>
              <a:off x="2206715" y="448239"/>
              <a:ext cx="1368418" cy="2429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567" extrusionOk="0">
                  <a:moveTo>
                    <a:pt x="7878" y="20807"/>
                  </a:moveTo>
                  <a:cubicBezTo>
                    <a:pt x="5005" y="20047"/>
                    <a:pt x="3122" y="18691"/>
                    <a:pt x="1933" y="16411"/>
                  </a:cubicBezTo>
                  <a:cubicBezTo>
                    <a:pt x="744" y="14186"/>
                    <a:pt x="1735" y="9519"/>
                    <a:pt x="5896" y="7456"/>
                  </a:cubicBezTo>
                  <a:cubicBezTo>
                    <a:pt x="8472" y="6208"/>
                    <a:pt x="11940" y="6100"/>
                    <a:pt x="16102" y="7077"/>
                  </a:cubicBezTo>
                  <a:cubicBezTo>
                    <a:pt x="16894" y="7294"/>
                    <a:pt x="17588" y="7565"/>
                    <a:pt x="18282" y="7945"/>
                  </a:cubicBezTo>
                  <a:cubicBezTo>
                    <a:pt x="17093" y="8488"/>
                    <a:pt x="17093" y="8488"/>
                    <a:pt x="17093" y="8488"/>
                  </a:cubicBezTo>
                  <a:cubicBezTo>
                    <a:pt x="21155" y="9030"/>
                    <a:pt x="21155" y="9030"/>
                    <a:pt x="21155" y="9030"/>
                  </a:cubicBezTo>
                  <a:cubicBezTo>
                    <a:pt x="20561" y="6859"/>
                    <a:pt x="20561" y="6859"/>
                    <a:pt x="20561" y="6859"/>
                  </a:cubicBezTo>
                  <a:cubicBezTo>
                    <a:pt x="19372" y="7402"/>
                    <a:pt x="19372" y="7402"/>
                    <a:pt x="19372" y="7402"/>
                  </a:cubicBezTo>
                  <a:cubicBezTo>
                    <a:pt x="18579" y="6968"/>
                    <a:pt x="17687" y="6642"/>
                    <a:pt x="16795" y="6371"/>
                  </a:cubicBezTo>
                  <a:cubicBezTo>
                    <a:pt x="16696" y="6371"/>
                    <a:pt x="16696" y="6371"/>
                    <a:pt x="16696" y="6371"/>
                  </a:cubicBezTo>
                  <a:cubicBezTo>
                    <a:pt x="16696" y="6371"/>
                    <a:pt x="16696" y="6371"/>
                    <a:pt x="16696" y="6371"/>
                  </a:cubicBezTo>
                  <a:cubicBezTo>
                    <a:pt x="15507" y="6045"/>
                    <a:pt x="14318" y="5883"/>
                    <a:pt x="13228" y="5774"/>
                  </a:cubicBezTo>
                  <a:cubicBezTo>
                    <a:pt x="14715" y="4797"/>
                    <a:pt x="17093" y="890"/>
                    <a:pt x="17093" y="998"/>
                  </a:cubicBezTo>
                  <a:cubicBezTo>
                    <a:pt x="16795" y="781"/>
                    <a:pt x="16300" y="618"/>
                    <a:pt x="15805" y="510"/>
                  </a:cubicBezTo>
                  <a:cubicBezTo>
                    <a:pt x="15805" y="455"/>
                    <a:pt x="15904" y="455"/>
                    <a:pt x="15904" y="401"/>
                  </a:cubicBezTo>
                  <a:cubicBezTo>
                    <a:pt x="14814" y="2138"/>
                    <a:pt x="12832" y="5394"/>
                    <a:pt x="11247" y="5611"/>
                  </a:cubicBezTo>
                  <a:cubicBezTo>
                    <a:pt x="10553" y="5611"/>
                    <a:pt x="9959" y="5665"/>
                    <a:pt x="9265" y="5720"/>
                  </a:cubicBezTo>
                  <a:cubicBezTo>
                    <a:pt x="10751" y="4254"/>
                    <a:pt x="11445" y="1866"/>
                    <a:pt x="11841" y="130"/>
                  </a:cubicBezTo>
                  <a:cubicBezTo>
                    <a:pt x="11346" y="21"/>
                    <a:pt x="10850" y="-33"/>
                    <a:pt x="10355" y="21"/>
                  </a:cubicBezTo>
                  <a:cubicBezTo>
                    <a:pt x="10355" y="21"/>
                    <a:pt x="10355" y="21"/>
                    <a:pt x="10355" y="21"/>
                  </a:cubicBezTo>
                  <a:cubicBezTo>
                    <a:pt x="9959" y="2301"/>
                    <a:pt x="8869" y="5177"/>
                    <a:pt x="6986" y="6100"/>
                  </a:cubicBezTo>
                  <a:cubicBezTo>
                    <a:pt x="6986" y="6100"/>
                    <a:pt x="6986" y="6100"/>
                    <a:pt x="6986" y="6100"/>
                  </a:cubicBezTo>
                  <a:cubicBezTo>
                    <a:pt x="6194" y="6317"/>
                    <a:pt x="5500" y="6588"/>
                    <a:pt x="4905" y="6859"/>
                  </a:cubicBezTo>
                  <a:cubicBezTo>
                    <a:pt x="4707" y="7022"/>
                    <a:pt x="4410" y="7131"/>
                    <a:pt x="4212" y="7294"/>
                  </a:cubicBezTo>
                  <a:cubicBezTo>
                    <a:pt x="4806" y="5286"/>
                    <a:pt x="5005" y="2789"/>
                    <a:pt x="5005" y="781"/>
                  </a:cubicBezTo>
                  <a:cubicBezTo>
                    <a:pt x="4509" y="727"/>
                    <a:pt x="4014" y="781"/>
                    <a:pt x="3617" y="944"/>
                  </a:cubicBezTo>
                  <a:cubicBezTo>
                    <a:pt x="3617" y="944"/>
                    <a:pt x="3617" y="944"/>
                    <a:pt x="3617" y="944"/>
                  </a:cubicBezTo>
                  <a:cubicBezTo>
                    <a:pt x="3518" y="3712"/>
                    <a:pt x="3122" y="7456"/>
                    <a:pt x="1933" y="9139"/>
                  </a:cubicBezTo>
                  <a:cubicBezTo>
                    <a:pt x="1933" y="9193"/>
                    <a:pt x="1933" y="9193"/>
                    <a:pt x="1933" y="9193"/>
                  </a:cubicBezTo>
                  <a:cubicBezTo>
                    <a:pt x="-148" y="11635"/>
                    <a:pt x="-445" y="14837"/>
                    <a:pt x="546" y="16628"/>
                  </a:cubicBezTo>
                  <a:cubicBezTo>
                    <a:pt x="1933" y="19125"/>
                    <a:pt x="4014" y="20753"/>
                    <a:pt x="7383" y="21567"/>
                  </a:cubicBezTo>
                </a:path>
              </a:pathLst>
            </a:custGeom>
            <a:noFill/>
            <a:ln w="3175" cap="rnd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56" name="Freeform 276"/>
            <p:cNvSpPr/>
            <p:nvPr/>
          </p:nvSpPr>
          <p:spPr>
            <a:xfrm>
              <a:off x="3385074" y="3221649"/>
              <a:ext cx="359569" cy="682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21600"/>
                  </a:moveTo>
                  <a:cubicBezTo>
                    <a:pt x="21600" y="20829"/>
                    <a:pt x="21600" y="20829"/>
                    <a:pt x="21600" y="20829"/>
                  </a:cubicBezTo>
                  <a:cubicBezTo>
                    <a:pt x="19286" y="17164"/>
                    <a:pt x="16200" y="11379"/>
                    <a:pt x="10029" y="5979"/>
                  </a:cubicBezTo>
                  <a:cubicBezTo>
                    <a:pt x="15429" y="4243"/>
                    <a:pt x="15429" y="4243"/>
                    <a:pt x="15429" y="42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71"/>
                    <a:pt x="0" y="8871"/>
                    <a:pt x="0" y="8871"/>
                  </a:cubicBezTo>
                  <a:cubicBezTo>
                    <a:pt x="5400" y="7329"/>
                    <a:pt x="5400" y="7329"/>
                    <a:pt x="5400" y="7329"/>
                  </a:cubicBezTo>
                  <a:cubicBezTo>
                    <a:pt x="11186" y="12536"/>
                    <a:pt x="14271" y="18129"/>
                    <a:pt x="16200" y="21600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57" name="Freeform 277"/>
            <p:cNvSpPr/>
            <p:nvPr/>
          </p:nvSpPr>
          <p:spPr>
            <a:xfrm>
              <a:off x="2676212" y="3029175"/>
              <a:ext cx="303065" cy="797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30" y="21600"/>
                  </a:moveTo>
                  <a:cubicBezTo>
                    <a:pt x="17923" y="21434"/>
                    <a:pt x="17923" y="21434"/>
                    <a:pt x="17923" y="21434"/>
                  </a:cubicBezTo>
                  <a:cubicBezTo>
                    <a:pt x="15626" y="16449"/>
                    <a:pt x="14247" y="11465"/>
                    <a:pt x="14247" y="6646"/>
                  </a:cubicBezTo>
                  <a:cubicBezTo>
                    <a:pt x="21600" y="6646"/>
                    <a:pt x="21600" y="6646"/>
                    <a:pt x="21600" y="6646"/>
                  </a:cubicBezTo>
                  <a:cubicBezTo>
                    <a:pt x="11030" y="0"/>
                    <a:pt x="11030" y="0"/>
                    <a:pt x="11030" y="0"/>
                  </a:cubicBezTo>
                  <a:cubicBezTo>
                    <a:pt x="0" y="6646"/>
                    <a:pt x="0" y="6646"/>
                    <a:pt x="0" y="6646"/>
                  </a:cubicBezTo>
                  <a:cubicBezTo>
                    <a:pt x="7353" y="6646"/>
                    <a:pt x="7353" y="6646"/>
                    <a:pt x="7353" y="6646"/>
                  </a:cubicBezTo>
                  <a:cubicBezTo>
                    <a:pt x="7813" y="11465"/>
                    <a:pt x="8732" y="16615"/>
                    <a:pt x="11030" y="21600"/>
                  </a:cubicBezTo>
                  <a:close/>
                </a:path>
              </a:pathLst>
            </a:custGeom>
            <a:solidFill>
              <a:srgbClr val="0B4D9F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58" name="Freeform 278"/>
            <p:cNvSpPr/>
            <p:nvPr/>
          </p:nvSpPr>
          <p:spPr>
            <a:xfrm>
              <a:off x="2794355" y="0"/>
              <a:ext cx="297929" cy="462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74" y="21032"/>
                  </a:moveTo>
                  <a:cubicBezTo>
                    <a:pt x="8272" y="20747"/>
                    <a:pt x="10570" y="21032"/>
                    <a:pt x="12868" y="21600"/>
                  </a:cubicBezTo>
                  <a:cubicBezTo>
                    <a:pt x="13787" y="17337"/>
                    <a:pt x="13787" y="13642"/>
                    <a:pt x="14247" y="11368"/>
                  </a:cubicBezTo>
                  <a:cubicBezTo>
                    <a:pt x="21600" y="11653"/>
                    <a:pt x="21600" y="11653"/>
                    <a:pt x="21600" y="11653"/>
                  </a:cubicBezTo>
                  <a:cubicBezTo>
                    <a:pt x="11489" y="0"/>
                    <a:pt x="11489" y="0"/>
                    <a:pt x="11489" y="0"/>
                  </a:cubicBezTo>
                  <a:cubicBezTo>
                    <a:pt x="0" y="11084"/>
                    <a:pt x="0" y="11084"/>
                    <a:pt x="0" y="11084"/>
                  </a:cubicBezTo>
                  <a:cubicBezTo>
                    <a:pt x="7353" y="11368"/>
                    <a:pt x="7353" y="11368"/>
                    <a:pt x="7353" y="11368"/>
                  </a:cubicBezTo>
                  <a:cubicBezTo>
                    <a:pt x="7353" y="13926"/>
                    <a:pt x="6894" y="17337"/>
                    <a:pt x="5974" y="21032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59" name="Freeform 279"/>
            <p:cNvSpPr/>
            <p:nvPr/>
          </p:nvSpPr>
          <p:spPr>
            <a:xfrm>
              <a:off x="3230974" y="68740"/>
              <a:ext cx="261971" cy="49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7" y="18667"/>
                  </a:moveTo>
                  <a:cubicBezTo>
                    <a:pt x="527" y="18933"/>
                    <a:pt x="0" y="18933"/>
                    <a:pt x="0" y="19200"/>
                  </a:cubicBezTo>
                  <a:cubicBezTo>
                    <a:pt x="2634" y="19733"/>
                    <a:pt x="5268" y="20533"/>
                    <a:pt x="6849" y="21600"/>
                  </a:cubicBezTo>
                  <a:cubicBezTo>
                    <a:pt x="6849" y="21067"/>
                    <a:pt x="7376" y="20533"/>
                    <a:pt x="7902" y="19733"/>
                  </a:cubicBezTo>
                  <a:cubicBezTo>
                    <a:pt x="10010" y="16267"/>
                    <a:pt x="12644" y="12533"/>
                    <a:pt x="14224" y="10400"/>
                  </a:cubicBezTo>
                  <a:cubicBezTo>
                    <a:pt x="21600" y="12533"/>
                    <a:pt x="21600" y="12533"/>
                    <a:pt x="21600" y="12533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6133"/>
                    <a:pt x="0" y="6133"/>
                    <a:pt x="0" y="6133"/>
                  </a:cubicBezTo>
                  <a:cubicBezTo>
                    <a:pt x="7376" y="8533"/>
                    <a:pt x="7376" y="8533"/>
                    <a:pt x="7376" y="8533"/>
                  </a:cubicBezTo>
                  <a:cubicBezTo>
                    <a:pt x="5795" y="10667"/>
                    <a:pt x="3161" y="14400"/>
                    <a:pt x="527" y="18667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60" name="Freeform 280"/>
            <p:cNvSpPr/>
            <p:nvPr/>
          </p:nvSpPr>
          <p:spPr>
            <a:xfrm>
              <a:off x="2337191" y="22913"/>
              <a:ext cx="292792" cy="527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13" y="21600"/>
                  </a:moveTo>
                  <a:cubicBezTo>
                    <a:pt x="9861" y="21349"/>
                    <a:pt x="11739" y="21349"/>
                    <a:pt x="14087" y="21600"/>
                  </a:cubicBezTo>
                  <a:cubicBezTo>
                    <a:pt x="14557" y="16828"/>
                    <a:pt x="14087" y="12558"/>
                    <a:pt x="14087" y="10047"/>
                  </a:cubicBezTo>
                  <a:cubicBezTo>
                    <a:pt x="21600" y="9544"/>
                    <a:pt x="21600" y="9544"/>
                    <a:pt x="21600" y="9544"/>
                  </a:cubicBezTo>
                  <a:cubicBezTo>
                    <a:pt x="8922" y="0"/>
                    <a:pt x="8922" y="0"/>
                    <a:pt x="8922" y="0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7043" y="10298"/>
                    <a:pt x="7043" y="10298"/>
                    <a:pt x="7043" y="10298"/>
                  </a:cubicBezTo>
                  <a:cubicBezTo>
                    <a:pt x="7513" y="13060"/>
                    <a:pt x="7513" y="16577"/>
                    <a:pt x="7513" y="21600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61" name="Freeform 281"/>
            <p:cNvSpPr/>
            <p:nvPr/>
          </p:nvSpPr>
          <p:spPr>
            <a:xfrm>
              <a:off x="575308" y="1388563"/>
              <a:ext cx="3944974" cy="1397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87" y="21600"/>
                  </a:moveTo>
                  <a:cubicBezTo>
                    <a:pt x="13368" y="17544"/>
                    <a:pt x="13861" y="13488"/>
                    <a:pt x="14459" y="10753"/>
                  </a:cubicBezTo>
                  <a:cubicBezTo>
                    <a:pt x="14846" y="9055"/>
                    <a:pt x="18997" y="8583"/>
                    <a:pt x="21459" y="8583"/>
                  </a:cubicBezTo>
                  <a:cubicBezTo>
                    <a:pt x="21494" y="8112"/>
                    <a:pt x="21494" y="7640"/>
                    <a:pt x="21494" y="7169"/>
                  </a:cubicBezTo>
                  <a:cubicBezTo>
                    <a:pt x="19419" y="7074"/>
                    <a:pt x="16007" y="7263"/>
                    <a:pt x="15127" y="8206"/>
                  </a:cubicBezTo>
                  <a:cubicBezTo>
                    <a:pt x="15866" y="5754"/>
                    <a:pt x="16640" y="5188"/>
                    <a:pt x="17519" y="4810"/>
                  </a:cubicBezTo>
                  <a:cubicBezTo>
                    <a:pt x="18856" y="4150"/>
                    <a:pt x="21389" y="3962"/>
                    <a:pt x="21424" y="3962"/>
                  </a:cubicBezTo>
                  <a:cubicBezTo>
                    <a:pt x="21565" y="3962"/>
                    <a:pt x="21565" y="3962"/>
                    <a:pt x="21565" y="3962"/>
                  </a:cubicBezTo>
                  <a:cubicBezTo>
                    <a:pt x="21600" y="3584"/>
                    <a:pt x="21600" y="3018"/>
                    <a:pt x="21600" y="2641"/>
                  </a:cubicBezTo>
                  <a:cubicBezTo>
                    <a:pt x="21424" y="2641"/>
                    <a:pt x="21424" y="2641"/>
                    <a:pt x="21424" y="2641"/>
                  </a:cubicBezTo>
                  <a:cubicBezTo>
                    <a:pt x="21354" y="2641"/>
                    <a:pt x="18821" y="2735"/>
                    <a:pt x="17449" y="3396"/>
                  </a:cubicBezTo>
                  <a:cubicBezTo>
                    <a:pt x="16323" y="3962"/>
                    <a:pt x="15338" y="4999"/>
                    <a:pt x="14494" y="8112"/>
                  </a:cubicBezTo>
                  <a:cubicBezTo>
                    <a:pt x="14423" y="7640"/>
                    <a:pt x="14353" y="7169"/>
                    <a:pt x="14212" y="6791"/>
                  </a:cubicBezTo>
                  <a:cubicBezTo>
                    <a:pt x="13579" y="4622"/>
                    <a:pt x="12242" y="4433"/>
                    <a:pt x="11539" y="4433"/>
                  </a:cubicBezTo>
                  <a:cubicBezTo>
                    <a:pt x="6649" y="4433"/>
                    <a:pt x="6649" y="4433"/>
                    <a:pt x="6649" y="4433"/>
                  </a:cubicBezTo>
                  <a:cubicBezTo>
                    <a:pt x="6156" y="4150"/>
                    <a:pt x="1231" y="755"/>
                    <a:pt x="317" y="0"/>
                  </a:cubicBezTo>
                  <a:cubicBezTo>
                    <a:pt x="246" y="377"/>
                    <a:pt x="211" y="849"/>
                    <a:pt x="246" y="1321"/>
                  </a:cubicBezTo>
                  <a:cubicBezTo>
                    <a:pt x="246" y="1321"/>
                    <a:pt x="4081" y="4056"/>
                    <a:pt x="4573" y="4433"/>
                  </a:cubicBezTo>
                  <a:cubicBezTo>
                    <a:pt x="70" y="4150"/>
                    <a:pt x="70" y="4150"/>
                    <a:pt x="70" y="4150"/>
                  </a:cubicBezTo>
                  <a:cubicBezTo>
                    <a:pt x="0" y="4528"/>
                    <a:pt x="0" y="4999"/>
                    <a:pt x="0" y="5471"/>
                  </a:cubicBezTo>
                  <a:cubicBezTo>
                    <a:pt x="11539" y="5754"/>
                    <a:pt x="11539" y="5754"/>
                    <a:pt x="11539" y="5754"/>
                  </a:cubicBezTo>
                  <a:cubicBezTo>
                    <a:pt x="12137" y="5754"/>
                    <a:pt x="13298" y="5848"/>
                    <a:pt x="13825" y="7640"/>
                  </a:cubicBezTo>
                  <a:cubicBezTo>
                    <a:pt x="14036" y="8395"/>
                    <a:pt x="14107" y="9149"/>
                    <a:pt x="14036" y="9998"/>
                  </a:cubicBezTo>
                  <a:cubicBezTo>
                    <a:pt x="13403" y="12828"/>
                    <a:pt x="12876" y="17072"/>
                    <a:pt x="12559" y="21317"/>
                  </a:cubicBezTo>
                </a:path>
              </a:pathLst>
            </a:custGeom>
            <a:noFill/>
            <a:ln w="3175" cap="flat">
              <a:solidFill>
                <a:srgbClr val="0B4D9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62" name="Freeform 282"/>
            <p:cNvSpPr/>
            <p:nvPr/>
          </p:nvSpPr>
          <p:spPr>
            <a:xfrm>
              <a:off x="4515144" y="1461886"/>
              <a:ext cx="606130" cy="284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247"/>
                  </a:moveTo>
                  <a:cubicBezTo>
                    <a:pt x="12179" y="14247"/>
                    <a:pt x="12179" y="14247"/>
                    <a:pt x="12179" y="14247"/>
                  </a:cubicBezTo>
                  <a:cubicBezTo>
                    <a:pt x="12179" y="21600"/>
                    <a:pt x="12179" y="21600"/>
                    <a:pt x="12179" y="21600"/>
                  </a:cubicBezTo>
                  <a:cubicBezTo>
                    <a:pt x="21600" y="10570"/>
                    <a:pt x="21600" y="10570"/>
                    <a:pt x="21600" y="10570"/>
                  </a:cubicBezTo>
                  <a:cubicBezTo>
                    <a:pt x="12179" y="0"/>
                    <a:pt x="12179" y="0"/>
                    <a:pt x="12179" y="0"/>
                  </a:cubicBezTo>
                  <a:cubicBezTo>
                    <a:pt x="12179" y="7353"/>
                    <a:pt x="12179" y="7353"/>
                    <a:pt x="12179" y="7353"/>
                  </a:cubicBezTo>
                  <a:cubicBezTo>
                    <a:pt x="230" y="7353"/>
                    <a:pt x="230" y="7353"/>
                    <a:pt x="230" y="7353"/>
                  </a:cubicBezTo>
                  <a:cubicBezTo>
                    <a:pt x="460" y="9651"/>
                    <a:pt x="230" y="11949"/>
                    <a:pt x="0" y="14247"/>
                  </a:cubicBezTo>
                  <a:close/>
                </a:path>
              </a:pathLst>
            </a:custGeom>
            <a:solidFill>
              <a:srgbClr val="0B4D9F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63" name="Freeform 283"/>
            <p:cNvSpPr/>
            <p:nvPr/>
          </p:nvSpPr>
          <p:spPr>
            <a:xfrm>
              <a:off x="4494598" y="1764345"/>
              <a:ext cx="580446" cy="284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11760" y="0"/>
                    <a:pt x="11760" y="0"/>
                    <a:pt x="11760" y="0"/>
                  </a:cubicBezTo>
                  <a:cubicBezTo>
                    <a:pt x="11760" y="7513"/>
                    <a:pt x="11760" y="7513"/>
                    <a:pt x="11760" y="7513"/>
                  </a:cubicBezTo>
                  <a:cubicBezTo>
                    <a:pt x="11760" y="7513"/>
                    <a:pt x="8640" y="6574"/>
                    <a:pt x="240" y="6574"/>
                  </a:cubicBezTo>
                  <a:cubicBezTo>
                    <a:pt x="480" y="8922"/>
                    <a:pt x="240" y="11270"/>
                    <a:pt x="0" y="13617"/>
                  </a:cubicBezTo>
                  <a:cubicBezTo>
                    <a:pt x="8400" y="13617"/>
                    <a:pt x="11760" y="14087"/>
                    <a:pt x="11760" y="14087"/>
                  </a:cubicBezTo>
                  <a:cubicBezTo>
                    <a:pt x="11760" y="21600"/>
                    <a:pt x="11760" y="21600"/>
                    <a:pt x="11760" y="21600"/>
                  </a:cubicBezTo>
                  <a:lnTo>
                    <a:pt x="21600" y="10800"/>
                  </a:lnTo>
                  <a:close/>
                </a:path>
              </a:pathLst>
            </a:custGeom>
            <a:solidFill>
              <a:srgbClr val="0B4D9F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64" name="Freeform 284"/>
            <p:cNvSpPr/>
            <p:nvPr/>
          </p:nvSpPr>
          <p:spPr>
            <a:xfrm>
              <a:off x="0" y="1558123"/>
              <a:ext cx="590719" cy="279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513"/>
                  </a:moveTo>
                  <a:cubicBezTo>
                    <a:pt x="9391" y="7513"/>
                    <a:pt x="9391" y="7513"/>
                    <a:pt x="9391" y="7513"/>
                  </a:cubicBezTo>
                  <a:cubicBezTo>
                    <a:pt x="9391" y="0"/>
                    <a:pt x="9391" y="0"/>
                    <a:pt x="9391" y="0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9391" y="21600"/>
                    <a:pt x="9391" y="21600"/>
                    <a:pt x="9391" y="21600"/>
                  </a:cubicBezTo>
                  <a:cubicBezTo>
                    <a:pt x="9391" y="14087"/>
                    <a:pt x="9391" y="14087"/>
                    <a:pt x="9391" y="14087"/>
                  </a:cubicBezTo>
                  <a:cubicBezTo>
                    <a:pt x="21130" y="14087"/>
                    <a:pt x="21130" y="14087"/>
                    <a:pt x="21130" y="14087"/>
                  </a:cubicBezTo>
                  <a:cubicBezTo>
                    <a:pt x="21130" y="11739"/>
                    <a:pt x="21130" y="9391"/>
                    <a:pt x="21600" y="7513"/>
                  </a:cubicBezTo>
                  <a:close/>
                </a:path>
              </a:pathLst>
            </a:custGeom>
            <a:solidFill>
              <a:srgbClr val="0B4D9F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65" name="Freeform 285"/>
            <p:cNvSpPr/>
            <p:nvPr/>
          </p:nvSpPr>
          <p:spPr>
            <a:xfrm>
              <a:off x="164373" y="1228168"/>
              <a:ext cx="467440" cy="274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52" y="14400"/>
                  </a:moveTo>
                  <a:cubicBezTo>
                    <a:pt x="21008" y="19200"/>
                    <a:pt x="21008" y="19200"/>
                    <a:pt x="21008" y="19200"/>
                  </a:cubicBezTo>
                  <a:cubicBezTo>
                    <a:pt x="20712" y="16800"/>
                    <a:pt x="21008" y="14400"/>
                    <a:pt x="21600" y="12480"/>
                  </a:cubicBezTo>
                  <a:cubicBezTo>
                    <a:pt x="17753" y="10560"/>
                    <a:pt x="14203" y="8640"/>
                    <a:pt x="11836" y="7680"/>
                  </a:cubicBezTo>
                  <a:cubicBezTo>
                    <a:pt x="13315" y="0"/>
                    <a:pt x="13315" y="0"/>
                    <a:pt x="13315" y="0"/>
                  </a:cubicBezTo>
                  <a:cubicBezTo>
                    <a:pt x="0" y="5280"/>
                    <a:pt x="0" y="5280"/>
                    <a:pt x="0" y="5280"/>
                  </a:cubicBezTo>
                  <a:cubicBezTo>
                    <a:pt x="9173" y="21600"/>
                    <a:pt x="9173" y="21600"/>
                    <a:pt x="9173" y="21600"/>
                  </a:cubicBezTo>
                  <a:lnTo>
                    <a:pt x="10652" y="14400"/>
                  </a:lnTo>
                  <a:close/>
                </a:path>
              </a:pathLst>
            </a:custGeom>
            <a:solidFill>
              <a:srgbClr val="0B4D9F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66" name="Freeform 286"/>
            <p:cNvSpPr/>
            <p:nvPr/>
          </p:nvSpPr>
          <p:spPr>
            <a:xfrm>
              <a:off x="2655665" y="2781708"/>
              <a:ext cx="436619" cy="242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82" y="21600"/>
                  </a:moveTo>
                  <a:cubicBezTo>
                    <a:pt x="20965" y="20520"/>
                    <a:pt x="20965" y="19980"/>
                    <a:pt x="21282" y="19440"/>
                  </a:cubicBezTo>
                  <a:cubicBezTo>
                    <a:pt x="21282" y="17280"/>
                    <a:pt x="21282" y="15120"/>
                    <a:pt x="21600" y="12960"/>
                  </a:cubicBezTo>
                  <a:cubicBezTo>
                    <a:pt x="18424" y="10260"/>
                    <a:pt x="13659" y="6480"/>
                    <a:pt x="9847" y="4860"/>
                  </a:cubicBezTo>
                  <a:cubicBezTo>
                    <a:pt x="6671" y="3780"/>
                    <a:pt x="3494" y="2160"/>
                    <a:pt x="953" y="0"/>
                  </a:cubicBezTo>
                  <a:cubicBezTo>
                    <a:pt x="953" y="0"/>
                    <a:pt x="953" y="0"/>
                    <a:pt x="635" y="0"/>
                  </a:cubicBezTo>
                  <a:cubicBezTo>
                    <a:pt x="635" y="1620"/>
                    <a:pt x="0" y="4320"/>
                    <a:pt x="0" y="8100"/>
                  </a:cubicBezTo>
                  <a:cubicBezTo>
                    <a:pt x="2541" y="9720"/>
                    <a:pt x="5718" y="11880"/>
                    <a:pt x="8894" y="12960"/>
                  </a:cubicBezTo>
                  <a:cubicBezTo>
                    <a:pt x="13341" y="14580"/>
                    <a:pt x="17471" y="17280"/>
                    <a:pt x="21282" y="21600"/>
                  </a:cubicBezTo>
                  <a:close/>
                </a:path>
              </a:pathLst>
            </a:custGeom>
            <a:noFill/>
            <a:ln w="3175" cap="rnd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67" name="Freeform 287"/>
            <p:cNvSpPr/>
            <p:nvPr/>
          </p:nvSpPr>
          <p:spPr>
            <a:xfrm>
              <a:off x="3189880" y="2955852"/>
              <a:ext cx="118145" cy="155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320"/>
                    <a:pt x="0" y="9504"/>
                    <a:pt x="0" y="15552"/>
                  </a:cubicBezTo>
                  <a:cubicBezTo>
                    <a:pt x="2400" y="17280"/>
                    <a:pt x="6000" y="19008"/>
                    <a:pt x="8400" y="21600"/>
                  </a:cubicBezTo>
                  <a:cubicBezTo>
                    <a:pt x="21600" y="12096"/>
                    <a:pt x="21600" y="12096"/>
                    <a:pt x="21600" y="12096"/>
                  </a:cubicBezTo>
                  <a:cubicBezTo>
                    <a:pt x="14400" y="7776"/>
                    <a:pt x="7200" y="3456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</p:grpSp>
      <p:grpSp>
        <p:nvGrpSpPr>
          <p:cNvPr id="763" name="Group 288"/>
          <p:cNvGrpSpPr/>
          <p:nvPr/>
        </p:nvGrpSpPr>
        <p:grpSpPr>
          <a:xfrm>
            <a:off x="5543550" y="4045456"/>
            <a:ext cx="1591972" cy="1381412"/>
            <a:chOff x="0" y="0"/>
            <a:chExt cx="4245256" cy="3683763"/>
          </a:xfrm>
        </p:grpSpPr>
        <p:sp>
          <p:nvSpPr>
            <p:cNvPr id="569" name="Freeform 289"/>
            <p:cNvSpPr/>
            <p:nvPr/>
          </p:nvSpPr>
          <p:spPr>
            <a:xfrm>
              <a:off x="635473" y="0"/>
              <a:ext cx="3609784" cy="339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073" extrusionOk="0">
                  <a:moveTo>
                    <a:pt x="20558" y="7146"/>
                  </a:moveTo>
                  <a:cubicBezTo>
                    <a:pt x="18853" y="10404"/>
                    <a:pt x="17432" y="11876"/>
                    <a:pt x="14874" y="14504"/>
                  </a:cubicBezTo>
                  <a:cubicBezTo>
                    <a:pt x="12316" y="17079"/>
                    <a:pt x="8053" y="19759"/>
                    <a:pt x="4926" y="21073"/>
                  </a:cubicBezTo>
                  <a:cubicBezTo>
                    <a:pt x="4926" y="21073"/>
                    <a:pt x="4926" y="21073"/>
                    <a:pt x="4926" y="21073"/>
                  </a:cubicBezTo>
                  <a:cubicBezTo>
                    <a:pt x="6916" y="20180"/>
                    <a:pt x="8337" y="17972"/>
                    <a:pt x="8337" y="15450"/>
                  </a:cubicBezTo>
                  <a:cubicBezTo>
                    <a:pt x="8337" y="12034"/>
                    <a:pt x="5874" y="9301"/>
                    <a:pt x="2842" y="9301"/>
                  </a:cubicBezTo>
                  <a:cubicBezTo>
                    <a:pt x="1800" y="9301"/>
                    <a:pt x="853" y="9616"/>
                    <a:pt x="0" y="10142"/>
                  </a:cubicBezTo>
                  <a:cubicBezTo>
                    <a:pt x="3742" y="7829"/>
                    <a:pt x="8479" y="7566"/>
                    <a:pt x="14921" y="1680"/>
                  </a:cubicBezTo>
                  <a:cubicBezTo>
                    <a:pt x="15584" y="1102"/>
                    <a:pt x="16011" y="734"/>
                    <a:pt x="16721" y="419"/>
                  </a:cubicBezTo>
                  <a:cubicBezTo>
                    <a:pt x="18568" y="-527"/>
                    <a:pt x="20321" y="156"/>
                    <a:pt x="21174" y="2206"/>
                  </a:cubicBezTo>
                  <a:cubicBezTo>
                    <a:pt x="21505" y="3047"/>
                    <a:pt x="21600" y="3940"/>
                    <a:pt x="21411" y="4728"/>
                  </a:cubicBezTo>
                  <a:cubicBezTo>
                    <a:pt x="21268" y="5412"/>
                    <a:pt x="20984" y="6253"/>
                    <a:pt x="20558" y="7146"/>
                  </a:cubicBezTo>
                  <a:close/>
                </a:path>
              </a:pathLst>
            </a:custGeom>
            <a:solidFill>
              <a:srgbClr val="F1AA8D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70" name="Freeform 290"/>
            <p:cNvSpPr/>
            <p:nvPr/>
          </p:nvSpPr>
          <p:spPr>
            <a:xfrm>
              <a:off x="1909597" y="178566"/>
              <a:ext cx="2288121" cy="295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600" extrusionOk="0">
                  <a:moveTo>
                    <a:pt x="8478" y="15844"/>
                  </a:moveTo>
                  <a:cubicBezTo>
                    <a:pt x="5603" y="18258"/>
                    <a:pt x="2433" y="20238"/>
                    <a:pt x="0" y="21600"/>
                  </a:cubicBezTo>
                  <a:cubicBezTo>
                    <a:pt x="3465" y="19991"/>
                    <a:pt x="8109" y="17825"/>
                    <a:pt x="10911" y="15658"/>
                  </a:cubicBezTo>
                  <a:cubicBezTo>
                    <a:pt x="14891" y="12626"/>
                    <a:pt x="17103" y="10831"/>
                    <a:pt x="19683" y="6994"/>
                  </a:cubicBezTo>
                  <a:cubicBezTo>
                    <a:pt x="20420" y="5942"/>
                    <a:pt x="20789" y="4951"/>
                    <a:pt x="21084" y="4147"/>
                  </a:cubicBezTo>
                  <a:cubicBezTo>
                    <a:pt x="21600" y="2909"/>
                    <a:pt x="20568" y="866"/>
                    <a:pt x="19462" y="0"/>
                  </a:cubicBezTo>
                  <a:cubicBezTo>
                    <a:pt x="20715" y="1795"/>
                    <a:pt x="20420" y="4270"/>
                    <a:pt x="17472" y="8170"/>
                  </a:cubicBezTo>
                  <a:cubicBezTo>
                    <a:pt x="15850" y="10336"/>
                    <a:pt x="12311" y="12997"/>
                    <a:pt x="8478" y="15844"/>
                  </a:cubicBezTo>
                  <a:close/>
                </a:path>
              </a:pathLst>
            </a:custGeom>
            <a:solidFill>
              <a:srgbClr val="EC896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71" name="Freeform 291"/>
            <p:cNvSpPr/>
            <p:nvPr/>
          </p:nvSpPr>
          <p:spPr>
            <a:xfrm>
              <a:off x="3085223" y="340491"/>
              <a:ext cx="1113650" cy="198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7" h="21600" extrusionOk="0">
                  <a:moveTo>
                    <a:pt x="0" y="21600"/>
                  </a:moveTo>
                  <a:cubicBezTo>
                    <a:pt x="8157" y="17077"/>
                    <a:pt x="12688" y="14400"/>
                    <a:pt x="17975" y="8677"/>
                  </a:cubicBezTo>
                  <a:cubicBezTo>
                    <a:pt x="19485" y="7108"/>
                    <a:pt x="20241" y="5631"/>
                    <a:pt x="20845" y="4431"/>
                  </a:cubicBezTo>
                  <a:cubicBezTo>
                    <a:pt x="21600" y="3231"/>
                    <a:pt x="20845" y="1385"/>
                    <a:pt x="19636" y="0"/>
                  </a:cubicBezTo>
                  <a:cubicBezTo>
                    <a:pt x="20241" y="1200"/>
                    <a:pt x="21298" y="2585"/>
                    <a:pt x="18881" y="6092"/>
                  </a:cubicBezTo>
                  <a:cubicBezTo>
                    <a:pt x="16464" y="9600"/>
                    <a:pt x="9063" y="16431"/>
                    <a:pt x="0" y="21600"/>
                  </a:cubicBezTo>
                  <a:close/>
                </a:path>
              </a:pathLst>
            </a:custGeom>
            <a:solidFill>
              <a:srgbClr val="E5644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72" name="Freeform 292"/>
            <p:cNvSpPr/>
            <p:nvPr/>
          </p:nvSpPr>
          <p:spPr>
            <a:xfrm>
              <a:off x="1344026" y="52708"/>
              <a:ext cx="2535540" cy="1329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9" extrusionOk="0">
                  <a:moveTo>
                    <a:pt x="0" y="21029"/>
                  </a:moveTo>
                  <a:cubicBezTo>
                    <a:pt x="3724" y="18346"/>
                    <a:pt x="9480" y="14187"/>
                    <a:pt x="15438" y="4661"/>
                  </a:cubicBezTo>
                  <a:cubicBezTo>
                    <a:pt x="16318" y="3186"/>
                    <a:pt x="16928" y="2112"/>
                    <a:pt x="17944" y="1307"/>
                  </a:cubicBezTo>
                  <a:cubicBezTo>
                    <a:pt x="19366" y="100"/>
                    <a:pt x="20313" y="-571"/>
                    <a:pt x="21600" y="636"/>
                  </a:cubicBezTo>
                  <a:cubicBezTo>
                    <a:pt x="20381" y="368"/>
                    <a:pt x="19162" y="905"/>
                    <a:pt x="17131" y="3722"/>
                  </a:cubicBezTo>
                  <a:cubicBezTo>
                    <a:pt x="15032" y="6540"/>
                    <a:pt x="8464" y="16736"/>
                    <a:pt x="0" y="21029"/>
                  </a:cubicBezTo>
                  <a:close/>
                </a:path>
              </a:pathLst>
            </a:custGeom>
            <a:solidFill>
              <a:srgbClr val="FCE9D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73" name="Oval 293"/>
            <p:cNvSpPr/>
            <p:nvPr/>
          </p:nvSpPr>
          <p:spPr>
            <a:xfrm>
              <a:off x="184287" y="1499366"/>
              <a:ext cx="1852405" cy="1971677"/>
            </a:xfrm>
            <a:prstGeom prst="ellipse">
              <a:avLst/>
            </a:prstGeom>
            <a:solidFill>
              <a:srgbClr val="EE9B9D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74" name="Oval 294"/>
            <p:cNvSpPr/>
            <p:nvPr/>
          </p:nvSpPr>
          <p:spPr>
            <a:xfrm>
              <a:off x="270076" y="1591441"/>
              <a:ext cx="1677649" cy="1787525"/>
            </a:xfrm>
            <a:prstGeom prst="ellipse">
              <a:avLst/>
            </a:prstGeom>
            <a:solidFill>
              <a:srgbClr val="F8C4A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75" name="Oval 295"/>
            <p:cNvSpPr/>
            <p:nvPr/>
          </p:nvSpPr>
          <p:spPr>
            <a:xfrm>
              <a:off x="635473" y="1981966"/>
              <a:ext cx="956389" cy="1016001"/>
            </a:xfrm>
            <a:prstGeom prst="ellipse">
              <a:avLst/>
            </a:prstGeom>
            <a:solidFill>
              <a:srgbClr val="FFE59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76" name="Oval 296"/>
            <p:cNvSpPr/>
            <p:nvPr/>
          </p:nvSpPr>
          <p:spPr>
            <a:xfrm>
              <a:off x="676779" y="2023241"/>
              <a:ext cx="873777" cy="933449"/>
            </a:xfrm>
            <a:prstGeom prst="ellipse">
              <a:avLst/>
            </a:prstGeom>
            <a:solidFill>
              <a:srgbClr val="BF6B7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77" name="Oval 297"/>
            <p:cNvSpPr/>
            <p:nvPr/>
          </p:nvSpPr>
          <p:spPr>
            <a:xfrm>
              <a:off x="724439" y="2074041"/>
              <a:ext cx="772101" cy="822325"/>
            </a:xfrm>
            <a:prstGeom prst="ellipse">
              <a:avLst/>
            </a:prstGeom>
            <a:solidFill>
              <a:srgbClr val="E66A4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78" name="Freeform 298"/>
            <p:cNvSpPr/>
            <p:nvPr/>
          </p:nvSpPr>
          <p:spPr>
            <a:xfrm>
              <a:off x="724439" y="2067691"/>
              <a:ext cx="762569" cy="74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50" y="16936"/>
                  </a:moveTo>
                  <a:cubicBezTo>
                    <a:pt x="2925" y="9327"/>
                    <a:pt x="6975" y="4664"/>
                    <a:pt x="13050" y="4664"/>
                  </a:cubicBezTo>
                  <a:cubicBezTo>
                    <a:pt x="15525" y="4664"/>
                    <a:pt x="19800" y="5400"/>
                    <a:pt x="21600" y="9327"/>
                  </a:cubicBezTo>
                  <a:cubicBezTo>
                    <a:pt x="20475" y="3927"/>
                    <a:pt x="15975" y="0"/>
                    <a:pt x="10800" y="0"/>
                  </a:cubicBezTo>
                  <a:cubicBezTo>
                    <a:pt x="4950" y="0"/>
                    <a:pt x="0" y="5400"/>
                    <a:pt x="0" y="12027"/>
                  </a:cubicBezTo>
                  <a:cubicBezTo>
                    <a:pt x="0" y="15955"/>
                    <a:pt x="1800" y="19636"/>
                    <a:pt x="4725" y="21600"/>
                  </a:cubicBezTo>
                  <a:cubicBezTo>
                    <a:pt x="2925" y="19636"/>
                    <a:pt x="3150" y="17918"/>
                    <a:pt x="3150" y="16936"/>
                  </a:cubicBezTo>
                  <a:close/>
                </a:path>
              </a:pathLst>
            </a:custGeom>
            <a:solidFill>
              <a:srgbClr val="D5473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79" name="Freeform 299"/>
            <p:cNvSpPr/>
            <p:nvPr/>
          </p:nvSpPr>
          <p:spPr>
            <a:xfrm>
              <a:off x="728121" y="2072678"/>
              <a:ext cx="647680" cy="712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9" h="20199" extrusionOk="0">
                  <a:moveTo>
                    <a:pt x="4505" y="20199"/>
                  </a:moveTo>
                  <a:cubicBezTo>
                    <a:pt x="1710" y="17319"/>
                    <a:pt x="440" y="13239"/>
                    <a:pt x="1710" y="9159"/>
                  </a:cubicBezTo>
                  <a:cubicBezTo>
                    <a:pt x="3489" y="3159"/>
                    <a:pt x="10350" y="-201"/>
                    <a:pt x="16703" y="1479"/>
                  </a:cubicBezTo>
                  <a:cubicBezTo>
                    <a:pt x="18228" y="1959"/>
                    <a:pt x="19498" y="2679"/>
                    <a:pt x="20769" y="3639"/>
                  </a:cubicBezTo>
                  <a:cubicBezTo>
                    <a:pt x="19498" y="2199"/>
                    <a:pt x="17465" y="999"/>
                    <a:pt x="15433" y="519"/>
                  </a:cubicBezTo>
                  <a:cubicBezTo>
                    <a:pt x="9080" y="-1401"/>
                    <a:pt x="2218" y="2199"/>
                    <a:pt x="440" y="8199"/>
                  </a:cubicBezTo>
                  <a:cubicBezTo>
                    <a:pt x="-831" y="12759"/>
                    <a:pt x="694" y="17319"/>
                    <a:pt x="4505" y="20199"/>
                  </a:cubicBezTo>
                  <a:close/>
                </a:path>
              </a:pathLst>
            </a:custGeom>
            <a:solidFill>
              <a:srgbClr val="BB071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80" name="Freeform 300"/>
            <p:cNvSpPr/>
            <p:nvPr/>
          </p:nvSpPr>
          <p:spPr>
            <a:xfrm>
              <a:off x="300800" y="2032766"/>
              <a:ext cx="25401" cy="3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0" h="21600" extrusionOk="0">
                  <a:moveTo>
                    <a:pt x="14400" y="0"/>
                  </a:moveTo>
                  <a:cubicBezTo>
                    <a:pt x="21600" y="0"/>
                    <a:pt x="21600" y="5400"/>
                    <a:pt x="14400" y="10800"/>
                  </a:cubicBezTo>
                  <a:cubicBezTo>
                    <a:pt x="7200" y="21600"/>
                    <a:pt x="7200" y="21600"/>
                    <a:pt x="0" y="21600"/>
                  </a:cubicBezTo>
                  <a:cubicBezTo>
                    <a:pt x="0" y="21600"/>
                    <a:pt x="0" y="16200"/>
                    <a:pt x="0" y="10800"/>
                  </a:cubicBezTo>
                  <a:cubicBezTo>
                    <a:pt x="7200" y="0"/>
                    <a:pt x="14400" y="0"/>
                    <a:pt x="14400" y="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81" name="Freeform 301"/>
            <p:cNvSpPr/>
            <p:nvPr/>
          </p:nvSpPr>
          <p:spPr>
            <a:xfrm>
              <a:off x="656199" y="1650707"/>
              <a:ext cx="36468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9" h="19800" extrusionOk="0">
                  <a:moveTo>
                    <a:pt x="19069" y="0"/>
                  </a:moveTo>
                  <a:cubicBezTo>
                    <a:pt x="19069" y="0"/>
                    <a:pt x="14749" y="7200"/>
                    <a:pt x="10429" y="14400"/>
                  </a:cubicBezTo>
                  <a:cubicBezTo>
                    <a:pt x="6109" y="21600"/>
                    <a:pt x="1789" y="21600"/>
                    <a:pt x="1789" y="14400"/>
                  </a:cubicBezTo>
                  <a:cubicBezTo>
                    <a:pt x="-2531" y="14400"/>
                    <a:pt x="1789" y="7200"/>
                    <a:pt x="6109" y="0"/>
                  </a:cubicBezTo>
                  <a:cubicBezTo>
                    <a:pt x="10429" y="0"/>
                    <a:pt x="14749" y="0"/>
                    <a:pt x="19069" y="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82" name="Freeform 302"/>
            <p:cNvSpPr/>
            <p:nvPr/>
          </p:nvSpPr>
          <p:spPr>
            <a:xfrm>
              <a:off x="1178803" y="1529528"/>
              <a:ext cx="31775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0800"/>
                    <a:pt x="16200" y="21600"/>
                    <a:pt x="10800" y="21600"/>
                  </a:cubicBezTo>
                  <a:cubicBezTo>
                    <a:pt x="5400" y="21600"/>
                    <a:pt x="0" y="10800"/>
                    <a:pt x="0" y="10800"/>
                  </a:cubicBezTo>
                  <a:cubicBezTo>
                    <a:pt x="0" y="0"/>
                    <a:pt x="5400" y="0"/>
                    <a:pt x="10800" y="0"/>
                  </a:cubicBezTo>
                  <a:cubicBezTo>
                    <a:pt x="16200" y="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83" name="Freeform 303"/>
            <p:cNvSpPr/>
            <p:nvPr/>
          </p:nvSpPr>
          <p:spPr>
            <a:xfrm>
              <a:off x="1614102" y="1703624"/>
              <a:ext cx="36468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9" h="19800" extrusionOk="0">
                  <a:moveTo>
                    <a:pt x="17280" y="19800"/>
                  </a:moveTo>
                  <a:cubicBezTo>
                    <a:pt x="17280" y="19800"/>
                    <a:pt x="12960" y="19800"/>
                    <a:pt x="8640" y="12600"/>
                  </a:cubicBezTo>
                  <a:cubicBezTo>
                    <a:pt x="4320" y="12600"/>
                    <a:pt x="0" y="5400"/>
                    <a:pt x="0" y="5400"/>
                  </a:cubicBezTo>
                  <a:cubicBezTo>
                    <a:pt x="4320" y="-1800"/>
                    <a:pt x="8640" y="-1800"/>
                    <a:pt x="12960" y="5400"/>
                  </a:cubicBezTo>
                  <a:cubicBezTo>
                    <a:pt x="17280" y="5400"/>
                    <a:pt x="21600" y="12600"/>
                    <a:pt x="17280" y="1980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84" name="Freeform 304"/>
            <p:cNvSpPr/>
            <p:nvPr/>
          </p:nvSpPr>
          <p:spPr>
            <a:xfrm>
              <a:off x="1920728" y="2108966"/>
              <a:ext cx="25401" cy="4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21600"/>
                    <a:pt x="10800" y="17280"/>
                    <a:pt x="0" y="12960"/>
                  </a:cubicBezTo>
                  <a:cubicBezTo>
                    <a:pt x="0" y="8640"/>
                    <a:pt x="0" y="4320"/>
                    <a:pt x="0" y="0"/>
                  </a:cubicBezTo>
                  <a:cubicBezTo>
                    <a:pt x="10800" y="0"/>
                    <a:pt x="10800" y="4320"/>
                    <a:pt x="21600" y="8640"/>
                  </a:cubicBezTo>
                  <a:cubicBezTo>
                    <a:pt x="21600" y="1296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85" name="Freeform 305"/>
            <p:cNvSpPr/>
            <p:nvPr/>
          </p:nvSpPr>
          <p:spPr>
            <a:xfrm>
              <a:off x="1982068" y="2582041"/>
              <a:ext cx="25401" cy="4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00" h="21600" extrusionOk="0">
                  <a:moveTo>
                    <a:pt x="0" y="21600"/>
                  </a:moveTo>
                  <a:cubicBezTo>
                    <a:pt x="0" y="21600"/>
                    <a:pt x="0" y="17280"/>
                    <a:pt x="0" y="12960"/>
                  </a:cubicBezTo>
                  <a:cubicBezTo>
                    <a:pt x="0" y="4320"/>
                    <a:pt x="0" y="0"/>
                    <a:pt x="10800" y="0"/>
                  </a:cubicBezTo>
                  <a:cubicBezTo>
                    <a:pt x="10800" y="0"/>
                    <a:pt x="21600" y="4320"/>
                    <a:pt x="10800" y="12960"/>
                  </a:cubicBezTo>
                  <a:cubicBezTo>
                    <a:pt x="10800" y="17280"/>
                    <a:pt x="10800" y="21600"/>
                    <a:pt x="0" y="2160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86" name="Freeform 306"/>
            <p:cNvSpPr/>
            <p:nvPr/>
          </p:nvSpPr>
          <p:spPr>
            <a:xfrm>
              <a:off x="1820631" y="3007490"/>
              <a:ext cx="25420" cy="3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200"/>
                    <a:pt x="0" y="10800"/>
                    <a:pt x="7200" y="5400"/>
                  </a:cubicBezTo>
                  <a:cubicBezTo>
                    <a:pt x="14400" y="0"/>
                    <a:pt x="21600" y="0"/>
                    <a:pt x="21600" y="0"/>
                  </a:cubicBezTo>
                  <a:cubicBezTo>
                    <a:pt x="21600" y="0"/>
                    <a:pt x="21600" y="5400"/>
                    <a:pt x="14400" y="10800"/>
                  </a:cubicBezTo>
                  <a:cubicBezTo>
                    <a:pt x="7200" y="16200"/>
                    <a:pt x="7200" y="21600"/>
                    <a:pt x="0" y="2160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87" name="Freeform 307"/>
            <p:cNvSpPr/>
            <p:nvPr/>
          </p:nvSpPr>
          <p:spPr>
            <a:xfrm>
              <a:off x="1496540" y="3312290"/>
              <a:ext cx="31774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4400"/>
                    <a:pt x="0" y="7200"/>
                    <a:pt x="5400" y="7200"/>
                  </a:cubicBezTo>
                  <a:cubicBezTo>
                    <a:pt x="10800" y="0"/>
                    <a:pt x="21600" y="0"/>
                    <a:pt x="21600" y="0"/>
                  </a:cubicBezTo>
                  <a:cubicBezTo>
                    <a:pt x="21600" y="7200"/>
                    <a:pt x="16200" y="7200"/>
                    <a:pt x="10800" y="14400"/>
                  </a:cubicBezTo>
                  <a:cubicBezTo>
                    <a:pt x="540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88" name="Freeform 308"/>
            <p:cNvSpPr/>
            <p:nvPr/>
          </p:nvSpPr>
          <p:spPr>
            <a:xfrm>
              <a:off x="1058063" y="3421828"/>
              <a:ext cx="31774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0"/>
                    <a:pt x="5400" y="0"/>
                    <a:pt x="10800" y="0"/>
                  </a:cubicBezTo>
                  <a:cubicBezTo>
                    <a:pt x="16200" y="0"/>
                    <a:pt x="21600" y="0"/>
                    <a:pt x="21600" y="0"/>
                  </a:cubicBezTo>
                  <a:cubicBezTo>
                    <a:pt x="21600" y="21600"/>
                    <a:pt x="16200" y="21600"/>
                    <a:pt x="10800" y="21600"/>
                  </a:cubicBezTo>
                  <a:cubicBezTo>
                    <a:pt x="5400" y="21600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89" name="Freeform 309"/>
            <p:cNvSpPr/>
            <p:nvPr/>
          </p:nvSpPr>
          <p:spPr>
            <a:xfrm>
              <a:off x="686311" y="3317582"/>
              <a:ext cx="33662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9" h="19800" extrusionOk="0">
                  <a:moveTo>
                    <a:pt x="0" y="0"/>
                  </a:moveTo>
                  <a:cubicBezTo>
                    <a:pt x="4320" y="0"/>
                    <a:pt x="8640" y="0"/>
                    <a:pt x="12960" y="7200"/>
                  </a:cubicBezTo>
                  <a:cubicBezTo>
                    <a:pt x="17280" y="7200"/>
                    <a:pt x="21600" y="14400"/>
                    <a:pt x="17280" y="14400"/>
                  </a:cubicBezTo>
                  <a:cubicBezTo>
                    <a:pt x="17280" y="21600"/>
                    <a:pt x="12960" y="21600"/>
                    <a:pt x="8640" y="14400"/>
                  </a:cubicBezTo>
                  <a:cubicBezTo>
                    <a:pt x="4320" y="7200"/>
                    <a:pt x="0" y="7200"/>
                    <a:pt x="0" y="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90" name="Freeform 310"/>
            <p:cNvSpPr/>
            <p:nvPr/>
          </p:nvSpPr>
          <p:spPr>
            <a:xfrm>
              <a:off x="390816" y="3048765"/>
              <a:ext cx="27121" cy="3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7" h="21600" extrusionOk="0">
                  <a:moveTo>
                    <a:pt x="0" y="0"/>
                  </a:moveTo>
                  <a:cubicBezTo>
                    <a:pt x="0" y="0"/>
                    <a:pt x="5400" y="0"/>
                    <a:pt x="10800" y="5400"/>
                  </a:cubicBezTo>
                  <a:cubicBezTo>
                    <a:pt x="16200" y="10800"/>
                    <a:pt x="21600" y="16200"/>
                    <a:pt x="16200" y="21600"/>
                  </a:cubicBezTo>
                  <a:cubicBezTo>
                    <a:pt x="16200" y="21600"/>
                    <a:pt x="10800" y="16200"/>
                    <a:pt x="5400" y="10800"/>
                  </a:cubicBezTo>
                  <a:cubicBezTo>
                    <a:pt x="0" y="540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91" name="Freeform 311"/>
            <p:cNvSpPr/>
            <p:nvPr/>
          </p:nvSpPr>
          <p:spPr>
            <a:xfrm>
              <a:off x="213510" y="2631507"/>
              <a:ext cx="25401" cy="3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00" h="18975" extrusionOk="0">
                  <a:moveTo>
                    <a:pt x="4800" y="1695"/>
                  </a:moveTo>
                  <a:cubicBezTo>
                    <a:pt x="4800" y="-2625"/>
                    <a:pt x="15600" y="1695"/>
                    <a:pt x="15600" y="10335"/>
                  </a:cubicBezTo>
                  <a:cubicBezTo>
                    <a:pt x="15600" y="14655"/>
                    <a:pt x="15600" y="18975"/>
                    <a:pt x="15600" y="18975"/>
                  </a:cubicBezTo>
                  <a:cubicBezTo>
                    <a:pt x="4800" y="18975"/>
                    <a:pt x="4800" y="14655"/>
                    <a:pt x="4800" y="10335"/>
                  </a:cubicBezTo>
                  <a:cubicBezTo>
                    <a:pt x="-6000" y="6015"/>
                    <a:pt x="4800" y="1695"/>
                    <a:pt x="4800" y="1695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92" name="Freeform 312"/>
            <p:cNvSpPr/>
            <p:nvPr/>
          </p:nvSpPr>
          <p:spPr>
            <a:xfrm>
              <a:off x="1019934" y="2461424"/>
              <a:ext cx="451188" cy="3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55" extrusionOk="0">
                  <a:moveTo>
                    <a:pt x="21600" y="115"/>
                  </a:moveTo>
                  <a:cubicBezTo>
                    <a:pt x="20842" y="11144"/>
                    <a:pt x="14021" y="19876"/>
                    <a:pt x="4926" y="20336"/>
                  </a:cubicBezTo>
                  <a:cubicBezTo>
                    <a:pt x="4168" y="20795"/>
                    <a:pt x="1895" y="20795"/>
                    <a:pt x="0" y="20795"/>
                  </a:cubicBezTo>
                  <a:cubicBezTo>
                    <a:pt x="1516" y="21255"/>
                    <a:pt x="3032" y="21255"/>
                    <a:pt x="4547" y="21255"/>
                  </a:cubicBezTo>
                  <a:cubicBezTo>
                    <a:pt x="14021" y="21255"/>
                    <a:pt x="21600" y="12064"/>
                    <a:pt x="21600" y="574"/>
                  </a:cubicBezTo>
                  <a:cubicBezTo>
                    <a:pt x="21600" y="-345"/>
                    <a:pt x="21600" y="115"/>
                    <a:pt x="21600" y="115"/>
                  </a:cubicBezTo>
                  <a:close/>
                </a:path>
              </a:pathLst>
            </a:custGeom>
            <a:solidFill>
              <a:srgbClr val="FADDC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93" name="Freeform 313"/>
            <p:cNvSpPr/>
            <p:nvPr/>
          </p:nvSpPr>
          <p:spPr>
            <a:xfrm>
              <a:off x="1633824" y="1889891"/>
              <a:ext cx="1457755" cy="1422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5" h="19504" extrusionOk="0">
                  <a:moveTo>
                    <a:pt x="9345" y="12658"/>
                  </a:moveTo>
                  <a:cubicBezTo>
                    <a:pt x="19355" y="4065"/>
                    <a:pt x="19355" y="4065"/>
                    <a:pt x="19355" y="4065"/>
                  </a:cubicBezTo>
                  <a:cubicBezTo>
                    <a:pt x="17775" y="5806"/>
                    <a:pt x="9556" y="9987"/>
                    <a:pt x="7975" y="7200"/>
                  </a:cubicBezTo>
                  <a:cubicBezTo>
                    <a:pt x="6500" y="4413"/>
                    <a:pt x="5657" y="2671"/>
                    <a:pt x="2918" y="0"/>
                  </a:cubicBezTo>
                  <a:cubicBezTo>
                    <a:pt x="3023" y="116"/>
                    <a:pt x="3234" y="348"/>
                    <a:pt x="3339" y="697"/>
                  </a:cubicBezTo>
                  <a:cubicBezTo>
                    <a:pt x="4604" y="2903"/>
                    <a:pt x="5341" y="5458"/>
                    <a:pt x="5341" y="8245"/>
                  </a:cubicBezTo>
                  <a:cubicBezTo>
                    <a:pt x="5341" y="12542"/>
                    <a:pt x="3445" y="16374"/>
                    <a:pt x="600" y="18813"/>
                  </a:cubicBezTo>
                  <a:cubicBezTo>
                    <a:pt x="600" y="18929"/>
                    <a:pt x="495" y="19045"/>
                    <a:pt x="389" y="19045"/>
                  </a:cubicBezTo>
                  <a:cubicBezTo>
                    <a:pt x="-2245" y="21600"/>
                    <a:pt x="9345" y="12658"/>
                    <a:pt x="9345" y="12658"/>
                  </a:cubicBezTo>
                  <a:close/>
                </a:path>
              </a:pathLst>
            </a:custGeom>
            <a:solidFill>
              <a:srgbClr val="EC896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94" name="Freeform 314"/>
            <p:cNvSpPr/>
            <p:nvPr/>
          </p:nvSpPr>
          <p:spPr>
            <a:xfrm>
              <a:off x="295495" y="2296291"/>
              <a:ext cx="454364" cy="82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5" extrusionOk="0">
                  <a:moveTo>
                    <a:pt x="0" y="0"/>
                  </a:moveTo>
                  <a:cubicBezTo>
                    <a:pt x="1895" y="882"/>
                    <a:pt x="2274" y="1543"/>
                    <a:pt x="1895" y="3086"/>
                  </a:cubicBezTo>
                  <a:cubicBezTo>
                    <a:pt x="1516" y="3747"/>
                    <a:pt x="1137" y="4629"/>
                    <a:pt x="1137" y="5290"/>
                  </a:cubicBezTo>
                  <a:cubicBezTo>
                    <a:pt x="1516" y="5951"/>
                    <a:pt x="2653" y="6392"/>
                    <a:pt x="3032" y="6833"/>
                  </a:cubicBezTo>
                  <a:cubicBezTo>
                    <a:pt x="4168" y="8376"/>
                    <a:pt x="2274" y="9478"/>
                    <a:pt x="2274" y="10800"/>
                  </a:cubicBezTo>
                  <a:cubicBezTo>
                    <a:pt x="2653" y="12563"/>
                    <a:pt x="6063" y="12563"/>
                    <a:pt x="7958" y="13445"/>
                  </a:cubicBezTo>
                  <a:cubicBezTo>
                    <a:pt x="9853" y="14547"/>
                    <a:pt x="8337" y="16090"/>
                    <a:pt x="9095" y="17192"/>
                  </a:cubicBezTo>
                  <a:cubicBezTo>
                    <a:pt x="10232" y="18955"/>
                    <a:pt x="12884" y="18514"/>
                    <a:pt x="14779" y="19176"/>
                  </a:cubicBezTo>
                  <a:cubicBezTo>
                    <a:pt x="16295" y="19837"/>
                    <a:pt x="15537" y="21159"/>
                    <a:pt x="17811" y="21380"/>
                  </a:cubicBezTo>
                  <a:cubicBezTo>
                    <a:pt x="19326" y="21600"/>
                    <a:pt x="20084" y="20718"/>
                    <a:pt x="21600" y="20718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95" name="Freeform 315"/>
            <p:cNvSpPr/>
            <p:nvPr/>
          </p:nvSpPr>
          <p:spPr>
            <a:xfrm>
              <a:off x="343155" y="2413766"/>
              <a:ext cx="138637" cy="63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2" h="21600" extrusionOk="0">
                  <a:moveTo>
                    <a:pt x="0" y="0"/>
                  </a:moveTo>
                  <a:cubicBezTo>
                    <a:pt x="5684" y="0"/>
                    <a:pt x="5684" y="2592"/>
                    <a:pt x="5684" y="3456"/>
                  </a:cubicBezTo>
                  <a:cubicBezTo>
                    <a:pt x="4547" y="4608"/>
                    <a:pt x="3411" y="5472"/>
                    <a:pt x="4547" y="6336"/>
                  </a:cubicBezTo>
                  <a:cubicBezTo>
                    <a:pt x="6821" y="7488"/>
                    <a:pt x="10232" y="8064"/>
                    <a:pt x="10232" y="9504"/>
                  </a:cubicBezTo>
                  <a:cubicBezTo>
                    <a:pt x="10232" y="10368"/>
                    <a:pt x="10232" y="11520"/>
                    <a:pt x="10232" y="12384"/>
                  </a:cubicBezTo>
                  <a:cubicBezTo>
                    <a:pt x="10232" y="13248"/>
                    <a:pt x="6821" y="14112"/>
                    <a:pt x="7958" y="15264"/>
                  </a:cubicBezTo>
                  <a:cubicBezTo>
                    <a:pt x="9095" y="16416"/>
                    <a:pt x="12505" y="16704"/>
                    <a:pt x="15916" y="17568"/>
                  </a:cubicBezTo>
                  <a:cubicBezTo>
                    <a:pt x="21600" y="18720"/>
                    <a:pt x="20463" y="19872"/>
                    <a:pt x="18189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96" name="Freeform 316"/>
            <p:cNvSpPr/>
            <p:nvPr/>
          </p:nvSpPr>
          <p:spPr>
            <a:xfrm>
              <a:off x="299254" y="2480441"/>
              <a:ext cx="50257" cy="20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29" h="21600" extrusionOk="0">
                  <a:moveTo>
                    <a:pt x="3529" y="0"/>
                  </a:moveTo>
                  <a:cubicBezTo>
                    <a:pt x="-6071" y="6300"/>
                    <a:pt x="5929" y="16200"/>
                    <a:pt x="15529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97" name="Freeform 317"/>
            <p:cNvSpPr/>
            <p:nvPr/>
          </p:nvSpPr>
          <p:spPr>
            <a:xfrm>
              <a:off x="343155" y="1896241"/>
              <a:ext cx="158870" cy="51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" y="19830"/>
                    <a:pt x="3240" y="18767"/>
                    <a:pt x="6480" y="17351"/>
                  </a:cubicBezTo>
                  <a:cubicBezTo>
                    <a:pt x="8640" y="16289"/>
                    <a:pt x="9720" y="15226"/>
                    <a:pt x="8640" y="13810"/>
                  </a:cubicBezTo>
                  <a:cubicBezTo>
                    <a:pt x="8640" y="12748"/>
                    <a:pt x="7560" y="12039"/>
                    <a:pt x="8640" y="10977"/>
                  </a:cubicBezTo>
                  <a:cubicBezTo>
                    <a:pt x="11880" y="8498"/>
                    <a:pt x="19440" y="7436"/>
                    <a:pt x="21600" y="4957"/>
                  </a:cubicBezTo>
                  <a:cubicBezTo>
                    <a:pt x="21600" y="3541"/>
                    <a:pt x="21600" y="1416"/>
                    <a:pt x="1944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98" name="Freeform 318"/>
            <p:cNvSpPr/>
            <p:nvPr/>
          </p:nvSpPr>
          <p:spPr>
            <a:xfrm>
              <a:off x="427002" y="1610491"/>
              <a:ext cx="774043" cy="50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extrusionOk="0">
                  <a:moveTo>
                    <a:pt x="98" y="21600"/>
                  </a:moveTo>
                  <a:cubicBezTo>
                    <a:pt x="98" y="20520"/>
                    <a:pt x="-122" y="19800"/>
                    <a:pt x="98" y="18720"/>
                  </a:cubicBezTo>
                  <a:cubicBezTo>
                    <a:pt x="98" y="17640"/>
                    <a:pt x="539" y="17280"/>
                    <a:pt x="760" y="16200"/>
                  </a:cubicBezTo>
                  <a:cubicBezTo>
                    <a:pt x="980" y="15120"/>
                    <a:pt x="1200" y="14040"/>
                    <a:pt x="1641" y="12960"/>
                  </a:cubicBezTo>
                  <a:cubicBezTo>
                    <a:pt x="2302" y="11520"/>
                    <a:pt x="3845" y="11520"/>
                    <a:pt x="4727" y="10440"/>
                  </a:cubicBezTo>
                  <a:cubicBezTo>
                    <a:pt x="5168" y="9720"/>
                    <a:pt x="5829" y="9000"/>
                    <a:pt x="6049" y="7920"/>
                  </a:cubicBezTo>
                  <a:cubicBezTo>
                    <a:pt x="6490" y="7200"/>
                    <a:pt x="6490" y="6840"/>
                    <a:pt x="6931" y="6480"/>
                  </a:cubicBezTo>
                  <a:cubicBezTo>
                    <a:pt x="8254" y="5760"/>
                    <a:pt x="10017" y="5760"/>
                    <a:pt x="11119" y="4680"/>
                  </a:cubicBezTo>
                  <a:cubicBezTo>
                    <a:pt x="12441" y="3600"/>
                    <a:pt x="12882" y="1440"/>
                    <a:pt x="14205" y="2160"/>
                  </a:cubicBezTo>
                  <a:cubicBezTo>
                    <a:pt x="15968" y="2880"/>
                    <a:pt x="17731" y="3600"/>
                    <a:pt x="19274" y="2160"/>
                  </a:cubicBezTo>
                  <a:cubicBezTo>
                    <a:pt x="19935" y="1440"/>
                    <a:pt x="20817" y="720"/>
                    <a:pt x="21478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599" name="Freeform 319"/>
            <p:cNvSpPr/>
            <p:nvPr/>
          </p:nvSpPr>
          <p:spPr>
            <a:xfrm>
              <a:off x="413057" y="2048641"/>
              <a:ext cx="79303" cy="20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4" h="21600" extrusionOk="0">
                  <a:moveTo>
                    <a:pt x="17673" y="0"/>
                  </a:moveTo>
                  <a:cubicBezTo>
                    <a:pt x="21600" y="5400"/>
                    <a:pt x="17673" y="9900"/>
                    <a:pt x="11782" y="14400"/>
                  </a:cubicBezTo>
                  <a:cubicBezTo>
                    <a:pt x="9818" y="17100"/>
                    <a:pt x="1964" y="18900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00" name="Freeform 320"/>
            <p:cNvSpPr/>
            <p:nvPr/>
          </p:nvSpPr>
          <p:spPr>
            <a:xfrm>
              <a:off x="343155" y="2150241"/>
              <a:ext cx="63549" cy="26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3500" y="1394"/>
                    <a:pt x="10800" y="2090"/>
                    <a:pt x="5400" y="4181"/>
                  </a:cubicBezTo>
                  <a:cubicBezTo>
                    <a:pt x="2700" y="6271"/>
                    <a:pt x="2700" y="9755"/>
                    <a:pt x="2700" y="11845"/>
                  </a:cubicBezTo>
                  <a:cubicBezTo>
                    <a:pt x="0" y="15329"/>
                    <a:pt x="0" y="18116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01" name="Freeform 321"/>
            <p:cNvSpPr/>
            <p:nvPr/>
          </p:nvSpPr>
          <p:spPr>
            <a:xfrm>
              <a:off x="389446" y="2312166"/>
              <a:ext cx="25401" cy="168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838" h="21600" extrusionOk="0">
                  <a:moveTo>
                    <a:pt x="4320" y="0"/>
                  </a:moveTo>
                  <a:cubicBezTo>
                    <a:pt x="21600" y="6480"/>
                    <a:pt x="8640" y="14040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02" name="Freeform 322"/>
            <p:cNvSpPr/>
            <p:nvPr/>
          </p:nvSpPr>
          <p:spPr>
            <a:xfrm>
              <a:off x="397170" y="2464566"/>
              <a:ext cx="31775" cy="210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4" extrusionOk="0">
                  <a:moveTo>
                    <a:pt x="0" y="0"/>
                  </a:moveTo>
                  <a:cubicBezTo>
                    <a:pt x="5400" y="864"/>
                    <a:pt x="10800" y="1728"/>
                    <a:pt x="16200" y="3456"/>
                  </a:cubicBezTo>
                  <a:cubicBezTo>
                    <a:pt x="21600" y="5184"/>
                    <a:pt x="21600" y="8640"/>
                    <a:pt x="21600" y="11232"/>
                  </a:cubicBezTo>
                  <a:cubicBezTo>
                    <a:pt x="21600" y="14688"/>
                    <a:pt x="16200" y="17280"/>
                    <a:pt x="10800" y="20736"/>
                  </a:cubicBezTo>
                  <a:cubicBezTo>
                    <a:pt x="10800" y="21600"/>
                    <a:pt x="10800" y="21600"/>
                    <a:pt x="10800" y="20736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03" name="Freeform 323"/>
            <p:cNvSpPr/>
            <p:nvPr/>
          </p:nvSpPr>
          <p:spPr>
            <a:xfrm>
              <a:off x="486137" y="2855091"/>
              <a:ext cx="101676" cy="168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9938" y="1080"/>
                    <a:pt x="16615" y="1296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04" name="Freeform 324"/>
            <p:cNvSpPr/>
            <p:nvPr/>
          </p:nvSpPr>
          <p:spPr>
            <a:xfrm>
              <a:off x="502024" y="1864491"/>
              <a:ext cx="79435" cy="14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9440" y="21600"/>
                    <a:pt x="17280" y="7624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05" name="Freeform 325"/>
            <p:cNvSpPr/>
            <p:nvPr/>
          </p:nvSpPr>
          <p:spPr>
            <a:xfrm>
              <a:off x="629118" y="1743841"/>
              <a:ext cx="136628" cy="96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97" extrusionOk="0">
                  <a:moveTo>
                    <a:pt x="0" y="14400"/>
                  </a:moveTo>
                  <a:cubicBezTo>
                    <a:pt x="8894" y="21600"/>
                    <a:pt x="19059" y="864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06" name="Freeform 326"/>
            <p:cNvSpPr/>
            <p:nvPr/>
          </p:nvSpPr>
          <p:spPr>
            <a:xfrm>
              <a:off x="724439" y="1656416"/>
              <a:ext cx="174756" cy="8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09" extrusionOk="0">
                  <a:moveTo>
                    <a:pt x="0" y="20509"/>
                  </a:moveTo>
                  <a:cubicBezTo>
                    <a:pt x="0" y="10691"/>
                    <a:pt x="7855" y="2836"/>
                    <a:pt x="11782" y="873"/>
                  </a:cubicBezTo>
                  <a:cubicBezTo>
                    <a:pt x="15709" y="873"/>
                    <a:pt x="18655" y="-1091"/>
                    <a:pt x="21600" y="873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07" name="Freeform 327"/>
            <p:cNvSpPr/>
            <p:nvPr/>
          </p:nvSpPr>
          <p:spPr>
            <a:xfrm>
              <a:off x="819760" y="1677166"/>
              <a:ext cx="168402" cy="56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60" extrusionOk="0">
                  <a:moveTo>
                    <a:pt x="0" y="18514"/>
                  </a:moveTo>
                  <a:cubicBezTo>
                    <a:pt x="5143" y="21600"/>
                    <a:pt x="9257" y="21600"/>
                    <a:pt x="13371" y="12343"/>
                  </a:cubicBezTo>
                  <a:cubicBezTo>
                    <a:pt x="16457" y="9257"/>
                    <a:pt x="19543" y="6171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08" name="Freeform 328"/>
            <p:cNvSpPr/>
            <p:nvPr/>
          </p:nvSpPr>
          <p:spPr>
            <a:xfrm>
              <a:off x="956387" y="1607913"/>
              <a:ext cx="196998" cy="53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12" extrusionOk="0">
                  <a:moveTo>
                    <a:pt x="0" y="19112"/>
                  </a:moveTo>
                  <a:cubicBezTo>
                    <a:pt x="4320" y="6769"/>
                    <a:pt x="6912" y="-2488"/>
                    <a:pt x="12960" y="598"/>
                  </a:cubicBezTo>
                  <a:cubicBezTo>
                    <a:pt x="16416" y="598"/>
                    <a:pt x="18144" y="6769"/>
                    <a:pt x="21600" y="12941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09" name="Freeform 329"/>
            <p:cNvSpPr/>
            <p:nvPr/>
          </p:nvSpPr>
          <p:spPr>
            <a:xfrm>
              <a:off x="414887" y="2235966"/>
              <a:ext cx="61719" cy="16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85" h="21600" extrusionOk="0">
                  <a:moveTo>
                    <a:pt x="4985" y="21600"/>
                  </a:moveTo>
                  <a:cubicBezTo>
                    <a:pt x="-7615" y="15916"/>
                    <a:pt x="6785" y="5684"/>
                    <a:pt x="13985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10" name="Freeform 330"/>
            <p:cNvSpPr/>
            <p:nvPr/>
          </p:nvSpPr>
          <p:spPr>
            <a:xfrm>
              <a:off x="540152" y="1896241"/>
              <a:ext cx="111209" cy="17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200"/>
                    <a:pt x="1543" y="9720"/>
                    <a:pt x="6171" y="6480"/>
                  </a:cubicBezTo>
                  <a:cubicBezTo>
                    <a:pt x="9257" y="4320"/>
                    <a:pt x="12343" y="3240"/>
                    <a:pt x="15429" y="2160"/>
                  </a:cubicBezTo>
                  <a:cubicBezTo>
                    <a:pt x="18514" y="1080"/>
                    <a:pt x="20057" y="108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11" name="Freeform 331"/>
            <p:cNvSpPr/>
            <p:nvPr/>
          </p:nvSpPr>
          <p:spPr>
            <a:xfrm>
              <a:off x="702198" y="3013840"/>
              <a:ext cx="856811" cy="27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19563" extrusionOk="0">
                  <a:moveTo>
                    <a:pt x="0" y="7800"/>
                  </a:moveTo>
                  <a:cubicBezTo>
                    <a:pt x="198" y="7800"/>
                    <a:pt x="198" y="8400"/>
                    <a:pt x="396" y="9000"/>
                  </a:cubicBezTo>
                  <a:cubicBezTo>
                    <a:pt x="793" y="10800"/>
                    <a:pt x="991" y="10800"/>
                    <a:pt x="1585" y="11400"/>
                  </a:cubicBezTo>
                  <a:cubicBezTo>
                    <a:pt x="2378" y="12000"/>
                    <a:pt x="2972" y="11400"/>
                    <a:pt x="3765" y="12600"/>
                  </a:cubicBezTo>
                  <a:cubicBezTo>
                    <a:pt x="4360" y="13800"/>
                    <a:pt x="4756" y="15600"/>
                    <a:pt x="5350" y="17400"/>
                  </a:cubicBezTo>
                  <a:cubicBezTo>
                    <a:pt x="6936" y="21600"/>
                    <a:pt x="8125" y="18600"/>
                    <a:pt x="9908" y="17400"/>
                  </a:cubicBezTo>
                  <a:cubicBezTo>
                    <a:pt x="11295" y="16800"/>
                    <a:pt x="12286" y="19200"/>
                    <a:pt x="13475" y="19200"/>
                  </a:cubicBezTo>
                  <a:cubicBezTo>
                    <a:pt x="14862" y="19200"/>
                    <a:pt x="15655" y="16800"/>
                    <a:pt x="16844" y="15000"/>
                  </a:cubicBezTo>
                  <a:cubicBezTo>
                    <a:pt x="18033" y="13200"/>
                    <a:pt x="19420" y="14400"/>
                    <a:pt x="20411" y="13200"/>
                  </a:cubicBezTo>
                  <a:cubicBezTo>
                    <a:pt x="21600" y="12000"/>
                    <a:pt x="21402" y="8400"/>
                    <a:pt x="21402" y="4800"/>
                  </a:cubicBezTo>
                  <a:cubicBezTo>
                    <a:pt x="21402" y="3600"/>
                    <a:pt x="21204" y="1200"/>
                    <a:pt x="21402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12" name="Freeform 332"/>
            <p:cNvSpPr/>
            <p:nvPr/>
          </p:nvSpPr>
          <p:spPr>
            <a:xfrm>
              <a:off x="692666" y="3115440"/>
              <a:ext cx="142982" cy="6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5400"/>
                    <a:pt x="9600" y="0"/>
                    <a:pt x="14400" y="5400"/>
                  </a:cubicBezTo>
                  <a:cubicBezTo>
                    <a:pt x="16800" y="8100"/>
                    <a:pt x="20400" y="162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13" name="Freeform 333"/>
            <p:cNvSpPr/>
            <p:nvPr/>
          </p:nvSpPr>
          <p:spPr>
            <a:xfrm>
              <a:off x="883308" y="3209500"/>
              <a:ext cx="200175" cy="5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900" extrusionOk="0">
                  <a:moveTo>
                    <a:pt x="0" y="2700"/>
                  </a:moveTo>
                  <a:cubicBezTo>
                    <a:pt x="4320" y="0"/>
                    <a:pt x="12960" y="-2700"/>
                    <a:pt x="17280" y="5400"/>
                  </a:cubicBezTo>
                  <a:cubicBezTo>
                    <a:pt x="18144" y="8100"/>
                    <a:pt x="19872" y="16200"/>
                    <a:pt x="21600" y="189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14" name="Freeform 334"/>
            <p:cNvSpPr/>
            <p:nvPr/>
          </p:nvSpPr>
          <p:spPr>
            <a:xfrm>
              <a:off x="403843" y="2880491"/>
              <a:ext cx="56876" cy="15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2" h="21600" extrusionOk="0">
                  <a:moveTo>
                    <a:pt x="432" y="0"/>
                  </a:moveTo>
                  <a:cubicBezTo>
                    <a:pt x="432" y="4547"/>
                    <a:pt x="-2268" y="7958"/>
                    <a:pt x="5832" y="12505"/>
                  </a:cubicBezTo>
                  <a:cubicBezTo>
                    <a:pt x="8532" y="15916"/>
                    <a:pt x="13932" y="19326"/>
                    <a:pt x="19332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15" name="Freeform 335"/>
            <p:cNvSpPr/>
            <p:nvPr/>
          </p:nvSpPr>
          <p:spPr>
            <a:xfrm>
              <a:off x="533797" y="3007490"/>
              <a:ext cx="317738" cy="32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66" extrusionOk="0">
                  <a:moveTo>
                    <a:pt x="0" y="0"/>
                  </a:moveTo>
                  <a:cubicBezTo>
                    <a:pt x="540" y="3323"/>
                    <a:pt x="1080" y="5538"/>
                    <a:pt x="4320" y="6092"/>
                  </a:cubicBezTo>
                  <a:cubicBezTo>
                    <a:pt x="5400" y="6646"/>
                    <a:pt x="7020" y="6092"/>
                    <a:pt x="7560" y="6646"/>
                  </a:cubicBezTo>
                  <a:cubicBezTo>
                    <a:pt x="8100" y="7200"/>
                    <a:pt x="8640" y="8862"/>
                    <a:pt x="9180" y="9969"/>
                  </a:cubicBezTo>
                  <a:cubicBezTo>
                    <a:pt x="9720" y="11631"/>
                    <a:pt x="9720" y="13292"/>
                    <a:pt x="10800" y="14400"/>
                  </a:cubicBezTo>
                  <a:cubicBezTo>
                    <a:pt x="12420" y="16062"/>
                    <a:pt x="14580" y="16615"/>
                    <a:pt x="16740" y="17169"/>
                  </a:cubicBezTo>
                  <a:cubicBezTo>
                    <a:pt x="17820" y="17169"/>
                    <a:pt x="18900" y="17723"/>
                    <a:pt x="19980" y="18831"/>
                  </a:cubicBezTo>
                  <a:cubicBezTo>
                    <a:pt x="20520" y="19385"/>
                    <a:pt x="21060" y="19938"/>
                    <a:pt x="21060" y="19938"/>
                  </a:cubicBezTo>
                  <a:cubicBezTo>
                    <a:pt x="21600" y="20492"/>
                    <a:pt x="21600" y="21600"/>
                    <a:pt x="21600" y="20492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16" name="Freeform 336"/>
            <p:cNvSpPr/>
            <p:nvPr/>
          </p:nvSpPr>
          <p:spPr>
            <a:xfrm>
              <a:off x="765745" y="3166240"/>
              <a:ext cx="165224" cy="111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86" y="8308"/>
                    <a:pt x="3086" y="18277"/>
                    <a:pt x="10286" y="19938"/>
                  </a:cubicBezTo>
                  <a:cubicBezTo>
                    <a:pt x="13371" y="21600"/>
                    <a:pt x="17486" y="19938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17" name="Freeform 337"/>
            <p:cNvSpPr/>
            <p:nvPr/>
          </p:nvSpPr>
          <p:spPr>
            <a:xfrm>
              <a:off x="587812" y="3099565"/>
              <a:ext cx="104855" cy="13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662" y="6750"/>
                    <a:pt x="4985" y="9450"/>
                    <a:pt x="11631" y="14850"/>
                  </a:cubicBezTo>
                  <a:cubicBezTo>
                    <a:pt x="14954" y="17550"/>
                    <a:pt x="18277" y="2025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18" name="Freeform 338"/>
            <p:cNvSpPr/>
            <p:nvPr/>
          </p:nvSpPr>
          <p:spPr>
            <a:xfrm>
              <a:off x="1131142" y="3210690"/>
              <a:ext cx="236318" cy="5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600" extrusionOk="0">
                  <a:moveTo>
                    <a:pt x="0" y="21600"/>
                  </a:moveTo>
                  <a:cubicBezTo>
                    <a:pt x="4320" y="18000"/>
                    <a:pt x="7920" y="0"/>
                    <a:pt x="12240" y="0"/>
                  </a:cubicBezTo>
                  <a:cubicBezTo>
                    <a:pt x="15120" y="0"/>
                    <a:pt x="18000" y="7200"/>
                    <a:pt x="20880" y="7200"/>
                  </a:cubicBezTo>
                  <a:cubicBezTo>
                    <a:pt x="21600" y="7200"/>
                    <a:pt x="21600" y="7200"/>
                    <a:pt x="20880" y="72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19" name="Freeform 339"/>
            <p:cNvSpPr/>
            <p:nvPr/>
          </p:nvSpPr>
          <p:spPr>
            <a:xfrm>
              <a:off x="1432992" y="3023365"/>
              <a:ext cx="122683" cy="187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extrusionOk="0">
                  <a:moveTo>
                    <a:pt x="0" y="21600"/>
                  </a:moveTo>
                  <a:cubicBezTo>
                    <a:pt x="2700" y="20618"/>
                    <a:pt x="8100" y="21600"/>
                    <a:pt x="9450" y="18655"/>
                  </a:cubicBezTo>
                  <a:cubicBezTo>
                    <a:pt x="12150" y="16691"/>
                    <a:pt x="12150" y="13745"/>
                    <a:pt x="14850" y="11782"/>
                  </a:cubicBezTo>
                  <a:cubicBezTo>
                    <a:pt x="16200" y="9818"/>
                    <a:pt x="18900" y="8836"/>
                    <a:pt x="20250" y="5891"/>
                  </a:cubicBezTo>
                  <a:cubicBezTo>
                    <a:pt x="20250" y="4909"/>
                    <a:pt x="21600" y="982"/>
                    <a:pt x="2025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20" name="Freeform 340"/>
            <p:cNvSpPr/>
            <p:nvPr/>
          </p:nvSpPr>
          <p:spPr>
            <a:xfrm>
              <a:off x="1305898" y="3140840"/>
              <a:ext cx="206529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323" y="2400"/>
                    <a:pt x="14954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21" name="Freeform 341"/>
            <p:cNvSpPr/>
            <p:nvPr/>
          </p:nvSpPr>
          <p:spPr>
            <a:xfrm>
              <a:off x="1035821" y="3284296"/>
              <a:ext cx="165224" cy="3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37" extrusionOk="0">
                  <a:moveTo>
                    <a:pt x="0" y="5013"/>
                  </a:moveTo>
                  <a:cubicBezTo>
                    <a:pt x="3086" y="17973"/>
                    <a:pt x="9257" y="17973"/>
                    <a:pt x="13371" y="13653"/>
                  </a:cubicBezTo>
                  <a:cubicBezTo>
                    <a:pt x="15429" y="13653"/>
                    <a:pt x="20571" y="-3627"/>
                    <a:pt x="21600" y="693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22" name="Freeform 342"/>
            <p:cNvSpPr/>
            <p:nvPr/>
          </p:nvSpPr>
          <p:spPr>
            <a:xfrm>
              <a:off x="851534" y="3295384"/>
              <a:ext cx="270077" cy="83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60" extrusionOk="0">
                  <a:moveTo>
                    <a:pt x="0" y="10260"/>
                  </a:moveTo>
                  <a:cubicBezTo>
                    <a:pt x="1906" y="3780"/>
                    <a:pt x="5082" y="3780"/>
                    <a:pt x="7624" y="1620"/>
                  </a:cubicBezTo>
                  <a:cubicBezTo>
                    <a:pt x="9529" y="-540"/>
                    <a:pt x="10800" y="-540"/>
                    <a:pt x="12706" y="1620"/>
                  </a:cubicBezTo>
                  <a:cubicBezTo>
                    <a:pt x="15882" y="3780"/>
                    <a:pt x="20329" y="14580"/>
                    <a:pt x="21600" y="2106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23" name="Freeform 343"/>
            <p:cNvSpPr/>
            <p:nvPr/>
          </p:nvSpPr>
          <p:spPr>
            <a:xfrm>
              <a:off x="1153384" y="3302765"/>
              <a:ext cx="200175" cy="42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000" extrusionOk="0">
                  <a:moveTo>
                    <a:pt x="0" y="0"/>
                  </a:moveTo>
                  <a:cubicBezTo>
                    <a:pt x="2592" y="21600"/>
                    <a:pt x="6912" y="14400"/>
                    <a:pt x="11232" y="10800"/>
                  </a:cubicBezTo>
                  <a:cubicBezTo>
                    <a:pt x="13824" y="7200"/>
                    <a:pt x="16416" y="7200"/>
                    <a:pt x="19008" y="10800"/>
                  </a:cubicBezTo>
                  <a:cubicBezTo>
                    <a:pt x="19872" y="10800"/>
                    <a:pt x="20736" y="14400"/>
                    <a:pt x="21600" y="180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24" name="Freeform 344"/>
            <p:cNvSpPr/>
            <p:nvPr/>
          </p:nvSpPr>
          <p:spPr>
            <a:xfrm>
              <a:off x="1305898" y="3217040"/>
              <a:ext cx="158869" cy="10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" y="21600"/>
                    <a:pt x="4320" y="19800"/>
                    <a:pt x="5400" y="18000"/>
                  </a:cubicBezTo>
                  <a:cubicBezTo>
                    <a:pt x="8640" y="16200"/>
                    <a:pt x="11880" y="16200"/>
                    <a:pt x="14040" y="14400"/>
                  </a:cubicBezTo>
                  <a:cubicBezTo>
                    <a:pt x="18360" y="10800"/>
                    <a:pt x="18360" y="18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25" name="Freeform 345"/>
            <p:cNvSpPr/>
            <p:nvPr/>
          </p:nvSpPr>
          <p:spPr>
            <a:xfrm>
              <a:off x="1099369" y="1676107"/>
              <a:ext cx="444832" cy="194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00" extrusionOk="0">
                  <a:moveTo>
                    <a:pt x="0" y="0"/>
                  </a:moveTo>
                  <a:cubicBezTo>
                    <a:pt x="2700" y="3600"/>
                    <a:pt x="5786" y="-900"/>
                    <a:pt x="8486" y="900"/>
                  </a:cubicBezTo>
                  <a:cubicBezTo>
                    <a:pt x="10029" y="1800"/>
                    <a:pt x="10800" y="3600"/>
                    <a:pt x="11957" y="5400"/>
                  </a:cubicBezTo>
                  <a:cubicBezTo>
                    <a:pt x="13114" y="7200"/>
                    <a:pt x="13886" y="6300"/>
                    <a:pt x="15429" y="6300"/>
                  </a:cubicBezTo>
                  <a:cubicBezTo>
                    <a:pt x="17743" y="6300"/>
                    <a:pt x="18900" y="9900"/>
                    <a:pt x="20057" y="14400"/>
                  </a:cubicBezTo>
                  <a:cubicBezTo>
                    <a:pt x="20443" y="15300"/>
                    <a:pt x="21214" y="16200"/>
                    <a:pt x="21214" y="18000"/>
                  </a:cubicBezTo>
                  <a:cubicBezTo>
                    <a:pt x="21600" y="18900"/>
                    <a:pt x="21600" y="20700"/>
                    <a:pt x="21600" y="207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26" name="Freeform 346"/>
            <p:cNvSpPr/>
            <p:nvPr/>
          </p:nvSpPr>
          <p:spPr>
            <a:xfrm>
              <a:off x="956387" y="1693041"/>
              <a:ext cx="165224" cy="3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670" extrusionOk="0">
                  <a:moveTo>
                    <a:pt x="0" y="8640"/>
                  </a:moveTo>
                  <a:cubicBezTo>
                    <a:pt x="4114" y="17280"/>
                    <a:pt x="8229" y="21600"/>
                    <a:pt x="13371" y="12960"/>
                  </a:cubicBezTo>
                  <a:cubicBezTo>
                    <a:pt x="16457" y="8640"/>
                    <a:pt x="18514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27" name="Freeform 347"/>
            <p:cNvSpPr/>
            <p:nvPr/>
          </p:nvSpPr>
          <p:spPr>
            <a:xfrm>
              <a:off x="1185158" y="1626366"/>
              <a:ext cx="104854" cy="6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985" y="3086"/>
                    <a:pt x="9969" y="3086"/>
                    <a:pt x="14954" y="9257"/>
                  </a:cubicBezTo>
                  <a:cubicBezTo>
                    <a:pt x="16615" y="15429"/>
                    <a:pt x="18277" y="18514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28" name="Freeform 348"/>
            <p:cNvSpPr/>
            <p:nvPr/>
          </p:nvSpPr>
          <p:spPr>
            <a:xfrm>
              <a:off x="1290011" y="1668022"/>
              <a:ext cx="165224" cy="85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144" extrusionOk="0">
                  <a:moveTo>
                    <a:pt x="0" y="1944"/>
                  </a:moveTo>
                  <a:cubicBezTo>
                    <a:pt x="5143" y="1944"/>
                    <a:pt x="11314" y="-3456"/>
                    <a:pt x="15429" y="3744"/>
                  </a:cubicBezTo>
                  <a:cubicBezTo>
                    <a:pt x="17486" y="5544"/>
                    <a:pt x="21600" y="14544"/>
                    <a:pt x="21600" y="18144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29" name="Freeform 349"/>
            <p:cNvSpPr/>
            <p:nvPr/>
          </p:nvSpPr>
          <p:spPr>
            <a:xfrm>
              <a:off x="1439347" y="1712091"/>
              <a:ext cx="422591" cy="387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23" y="939"/>
                    <a:pt x="2445" y="939"/>
                    <a:pt x="3260" y="1878"/>
                  </a:cubicBezTo>
                  <a:cubicBezTo>
                    <a:pt x="4483" y="3287"/>
                    <a:pt x="4891" y="4226"/>
                    <a:pt x="6521" y="4696"/>
                  </a:cubicBezTo>
                  <a:cubicBezTo>
                    <a:pt x="7743" y="5165"/>
                    <a:pt x="8966" y="4696"/>
                    <a:pt x="9781" y="6104"/>
                  </a:cubicBezTo>
                  <a:cubicBezTo>
                    <a:pt x="9781" y="6574"/>
                    <a:pt x="9781" y="7513"/>
                    <a:pt x="10189" y="7983"/>
                  </a:cubicBezTo>
                  <a:cubicBezTo>
                    <a:pt x="10189" y="8922"/>
                    <a:pt x="11004" y="9391"/>
                    <a:pt x="11411" y="9861"/>
                  </a:cubicBezTo>
                  <a:cubicBezTo>
                    <a:pt x="12226" y="10800"/>
                    <a:pt x="13857" y="11270"/>
                    <a:pt x="14672" y="12209"/>
                  </a:cubicBezTo>
                  <a:cubicBezTo>
                    <a:pt x="15487" y="13148"/>
                    <a:pt x="15079" y="15026"/>
                    <a:pt x="15487" y="16435"/>
                  </a:cubicBezTo>
                  <a:cubicBezTo>
                    <a:pt x="16709" y="20661"/>
                    <a:pt x="19155" y="20191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30" name="Freeform 350"/>
            <p:cNvSpPr/>
            <p:nvPr/>
          </p:nvSpPr>
          <p:spPr>
            <a:xfrm>
              <a:off x="1550555" y="1788291"/>
              <a:ext cx="200175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880"/>
                    <a:pt x="3456" y="5760"/>
                    <a:pt x="6912" y="7200"/>
                  </a:cubicBezTo>
                  <a:cubicBezTo>
                    <a:pt x="10368" y="7920"/>
                    <a:pt x="11232" y="7920"/>
                    <a:pt x="12096" y="10800"/>
                  </a:cubicBezTo>
                  <a:cubicBezTo>
                    <a:pt x="14688" y="15840"/>
                    <a:pt x="19008" y="180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31" name="Freeform 351"/>
            <p:cNvSpPr/>
            <p:nvPr/>
          </p:nvSpPr>
          <p:spPr>
            <a:xfrm>
              <a:off x="1750729" y="2067691"/>
              <a:ext cx="97634" cy="61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3" h="21600" extrusionOk="0">
                  <a:moveTo>
                    <a:pt x="6171" y="0"/>
                  </a:moveTo>
                  <a:cubicBezTo>
                    <a:pt x="6171" y="2071"/>
                    <a:pt x="16971" y="2959"/>
                    <a:pt x="15429" y="5030"/>
                  </a:cubicBezTo>
                  <a:cubicBezTo>
                    <a:pt x="13886" y="6510"/>
                    <a:pt x="7714" y="7693"/>
                    <a:pt x="9257" y="9173"/>
                  </a:cubicBezTo>
                  <a:cubicBezTo>
                    <a:pt x="10800" y="10356"/>
                    <a:pt x="16971" y="10948"/>
                    <a:pt x="18514" y="12132"/>
                  </a:cubicBezTo>
                  <a:cubicBezTo>
                    <a:pt x="21600" y="14499"/>
                    <a:pt x="7714" y="15682"/>
                    <a:pt x="9257" y="18049"/>
                  </a:cubicBezTo>
                  <a:cubicBezTo>
                    <a:pt x="10800" y="19233"/>
                    <a:pt x="12343" y="19529"/>
                    <a:pt x="7714" y="20416"/>
                  </a:cubicBezTo>
                  <a:cubicBezTo>
                    <a:pt x="6171" y="21008"/>
                    <a:pt x="3086" y="21304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32" name="Freeform 352"/>
            <p:cNvSpPr/>
            <p:nvPr/>
          </p:nvSpPr>
          <p:spPr>
            <a:xfrm>
              <a:off x="1784101" y="2328041"/>
              <a:ext cx="25401" cy="21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21600" y="5184"/>
                    <a:pt x="0" y="7776"/>
                    <a:pt x="0" y="12096"/>
                  </a:cubicBezTo>
                  <a:cubicBezTo>
                    <a:pt x="0" y="13824"/>
                    <a:pt x="21600" y="15552"/>
                    <a:pt x="21600" y="17280"/>
                  </a:cubicBezTo>
                  <a:cubicBezTo>
                    <a:pt x="21600" y="19008"/>
                    <a:pt x="10800" y="20736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33" name="Freeform 353"/>
            <p:cNvSpPr/>
            <p:nvPr/>
          </p:nvSpPr>
          <p:spPr>
            <a:xfrm>
              <a:off x="1830163" y="2194691"/>
              <a:ext cx="27362" cy="19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0" h="21600" extrusionOk="0">
                  <a:moveTo>
                    <a:pt x="0" y="0"/>
                  </a:moveTo>
                  <a:cubicBezTo>
                    <a:pt x="0" y="939"/>
                    <a:pt x="10800" y="1878"/>
                    <a:pt x="16200" y="3757"/>
                  </a:cubicBezTo>
                  <a:cubicBezTo>
                    <a:pt x="21600" y="6574"/>
                    <a:pt x="16200" y="8452"/>
                    <a:pt x="16200" y="11270"/>
                  </a:cubicBezTo>
                  <a:cubicBezTo>
                    <a:pt x="10800" y="14087"/>
                    <a:pt x="16200" y="19722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34" name="Freeform 354"/>
            <p:cNvSpPr/>
            <p:nvPr/>
          </p:nvSpPr>
          <p:spPr>
            <a:xfrm>
              <a:off x="1846050" y="2302641"/>
              <a:ext cx="64253" cy="48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4" h="21600" extrusionOk="0">
                  <a:moveTo>
                    <a:pt x="0" y="0"/>
                  </a:moveTo>
                  <a:cubicBezTo>
                    <a:pt x="7200" y="1895"/>
                    <a:pt x="19200" y="3789"/>
                    <a:pt x="16800" y="6063"/>
                  </a:cubicBezTo>
                  <a:cubicBezTo>
                    <a:pt x="12000" y="7958"/>
                    <a:pt x="2400" y="10232"/>
                    <a:pt x="9600" y="12126"/>
                  </a:cubicBezTo>
                  <a:cubicBezTo>
                    <a:pt x="14400" y="13263"/>
                    <a:pt x="19200" y="13642"/>
                    <a:pt x="19200" y="15158"/>
                  </a:cubicBezTo>
                  <a:cubicBezTo>
                    <a:pt x="21600" y="16295"/>
                    <a:pt x="16800" y="17053"/>
                    <a:pt x="14400" y="17811"/>
                  </a:cubicBezTo>
                  <a:cubicBezTo>
                    <a:pt x="14400" y="18947"/>
                    <a:pt x="12000" y="20842"/>
                    <a:pt x="144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35" name="Freeform 355"/>
            <p:cNvSpPr/>
            <p:nvPr/>
          </p:nvSpPr>
          <p:spPr>
            <a:xfrm>
              <a:off x="1841345" y="2556641"/>
              <a:ext cx="42834" cy="254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2" h="21600" extrusionOk="0">
                  <a:moveTo>
                    <a:pt x="12212" y="0"/>
                  </a:moveTo>
                  <a:cubicBezTo>
                    <a:pt x="12212" y="2160"/>
                    <a:pt x="5012" y="4320"/>
                    <a:pt x="1412" y="6480"/>
                  </a:cubicBezTo>
                  <a:cubicBezTo>
                    <a:pt x="-2188" y="9360"/>
                    <a:pt x="1412" y="11520"/>
                    <a:pt x="8612" y="13680"/>
                  </a:cubicBezTo>
                  <a:cubicBezTo>
                    <a:pt x="12212" y="15840"/>
                    <a:pt x="19412" y="19440"/>
                    <a:pt x="19412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36" name="Freeform 356"/>
            <p:cNvSpPr/>
            <p:nvPr/>
          </p:nvSpPr>
          <p:spPr>
            <a:xfrm>
              <a:off x="1699511" y="1991491"/>
              <a:ext cx="130653" cy="209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7" h="21600" extrusionOk="0">
                  <a:moveTo>
                    <a:pt x="537" y="0"/>
                  </a:moveTo>
                  <a:cubicBezTo>
                    <a:pt x="-1863" y="6048"/>
                    <a:pt x="4137" y="12096"/>
                    <a:pt x="11337" y="14688"/>
                  </a:cubicBezTo>
                  <a:cubicBezTo>
                    <a:pt x="14937" y="17280"/>
                    <a:pt x="17337" y="17280"/>
                    <a:pt x="19737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37" name="Freeform 357"/>
            <p:cNvSpPr/>
            <p:nvPr/>
          </p:nvSpPr>
          <p:spPr>
            <a:xfrm>
              <a:off x="1750729" y="2124841"/>
              <a:ext cx="47661" cy="20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1800"/>
                    <a:pt x="0" y="4500"/>
                    <a:pt x="0" y="7200"/>
                  </a:cubicBezTo>
                  <a:cubicBezTo>
                    <a:pt x="0" y="9000"/>
                    <a:pt x="7200" y="11700"/>
                    <a:pt x="10800" y="13500"/>
                  </a:cubicBezTo>
                  <a:cubicBezTo>
                    <a:pt x="18000" y="16200"/>
                    <a:pt x="18000" y="198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38" name="Freeform 358"/>
            <p:cNvSpPr/>
            <p:nvPr/>
          </p:nvSpPr>
          <p:spPr>
            <a:xfrm>
              <a:off x="1861937" y="2099441"/>
              <a:ext cx="69903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400"/>
                    <a:pt x="2400" y="4000"/>
                    <a:pt x="2400" y="6400"/>
                  </a:cubicBezTo>
                  <a:cubicBezTo>
                    <a:pt x="2400" y="8000"/>
                    <a:pt x="0" y="10400"/>
                    <a:pt x="0" y="12000"/>
                  </a:cubicBezTo>
                  <a:cubicBezTo>
                    <a:pt x="2400" y="15200"/>
                    <a:pt x="14400" y="192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39" name="Freeform 359"/>
            <p:cNvSpPr/>
            <p:nvPr/>
          </p:nvSpPr>
          <p:spPr>
            <a:xfrm>
              <a:off x="1900065" y="2328041"/>
              <a:ext cx="49938" cy="20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0" h="21600" extrusionOk="0">
                  <a:moveTo>
                    <a:pt x="12343" y="0"/>
                  </a:moveTo>
                  <a:cubicBezTo>
                    <a:pt x="3086" y="2700"/>
                    <a:pt x="0" y="9000"/>
                    <a:pt x="0" y="11700"/>
                  </a:cubicBezTo>
                  <a:cubicBezTo>
                    <a:pt x="3086" y="13500"/>
                    <a:pt x="21600" y="20700"/>
                    <a:pt x="18514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40" name="Freeform 360"/>
            <p:cNvSpPr/>
            <p:nvPr/>
          </p:nvSpPr>
          <p:spPr>
            <a:xfrm>
              <a:off x="1598215" y="1870841"/>
              <a:ext cx="95322" cy="111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800" y="4985"/>
                    <a:pt x="3600" y="13292"/>
                    <a:pt x="7200" y="16615"/>
                  </a:cubicBezTo>
                  <a:cubicBezTo>
                    <a:pt x="10800" y="18277"/>
                    <a:pt x="18000" y="21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41" name="Freeform 361"/>
            <p:cNvSpPr/>
            <p:nvPr/>
          </p:nvSpPr>
          <p:spPr>
            <a:xfrm>
              <a:off x="1226463" y="1693041"/>
              <a:ext cx="133451" cy="49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26" extrusionOk="0">
                  <a:moveTo>
                    <a:pt x="0" y="0"/>
                  </a:moveTo>
                  <a:cubicBezTo>
                    <a:pt x="3812" y="21600"/>
                    <a:pt x="13976" y="12000"/>
                    <a:pt x="21600" y="120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42" name="Freeform 362"/>
            <p:cNvSpPr/>
            <p:nvPr/>
          </p:nvSpPr>
          <p:spPr>
            <a:xfrm>
              <a:off x="1560087" y="2759841"/>
              <a:ext cx="301851" cy="381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411" y="21600"/>
                    <a:pt x="6253" y="19200"/>
                    <a:pt x="6821" y="16320"/>
                  </a:cubicBezTo>
                  <a:cubicBezTo>
                    <a:pt x="7958" y="12000"/>
                    <a:pt x="12505" y="12960"/>
                    <a:pt x="15916" y="10560"/>
                  </a:cubicBezTo>
                  <a:cubicBezTo>
                    <a:pt x="18189" y="9120"/>
                    <a:pt x="18189" y="5280"/>
                    <a:pt x="18758" y="2880"/>
                  </a:cubicBezTo>
                  <a:cubicBezTo>
                    <a:pt x="19326" y="2400"/>
                    <a:pt x="19326" y="1440"/>
                    <a:pt x="19895" y="960"/>
                  </a:cubicBezTo>
                  <a:cubicBezTo>
                    <a:pt x="20463" y="480"/>
                    <a:pt x="21032" y="48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43" name="Freeform 363"/>
            <p:cNvSpPr/>
            <p:nvPr/>
          </p:nvSpPr>
          <p:spPr>
            <a:xfrm>
              <a:off x="1803958" y="2651891"/>
              <a:ext cx="32561" cy="168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067" h="21600" extrusionOk="0">
                  <a:moveTo>
                    <a:pt x="11067" y="0"/>
                  </a:moveTo>
                  <a:cubicBezTo>
                    <a:pt x="-10533" y="2160"/>
                    <a:pt x="5667" y="16200"/>
                    <a:pt x="8367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44" name="Freeform 364"/>
            <p:cNvSpPr/>
            <p:nvPr/>
          </p:nvSpPr>
          <p:spPr>
            <a:xfrm>
              <a:off x="1709423" y="2810641"/>
              <a:ext cx="120741" cy="161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400" y="0"/>
                    <a:pt x="7200" y="6821"/>
                    <a:pt x="5760" y="11368"/>
                  </a:cubicBezTo>
                  <a:cubicBezTo>
                    <a:pt x="4320" y="14779"/>
                    <a:pt x="4320" y="21600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45" name="Freeform 365"/>
            <p:cNvSpPr/>
            <p:nvPr/>
          </p:nvSpPr>
          <p:spPr>
            <a:xfrm>
              <a:off x="1639521" y="2956690"/>
              <a:ext cx="133451" cy="14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624" y="21600"/>
                    <a:pt x="11435" y="20329"/>
                    <a:pt x="15247" y="12706"/>
                  </a:cubicBezTo>
                  <a:cubicBezTo>
                    <a:pt x="17788" y="8894"/>
                    <a:pt x="19059" y="5082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46" name="Freeform 366"/>
            <p:cNvSpPr/>
            <p:nvPr/>
          </p:nvSpPr>
          <p:spPr>
            <a:xfrm>
              <a:off x="1560087" y="2997965"/>
              <a:ext cx="111209" cy="10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3" y="19800"/>
                  </a:moveTo>
                  <a:cubicBezTo>
                    <a:pt x="1543" y="21600"/>
                    <a:pt x="1543" y="21600"/>
                    <a:pt x="0" y="21600"/>
                  </a:cubicBezTo>
                  <a:cubicBezTo>
                    <a:pt x="1543" y="14400"/>
                    <a:pt x="4629" y="5400"/>
                    <a:pt x="9257" y="3600"/>
                  </a:cubicBezTo>
                  <a:cubicBezTo>
                    <a:pt x="12343" y="0"/>
                    <a:pt x="18514" y="36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47" name="Freeform 367"/>
            <p:cNvSpPr/>
            <p:nvPr/>
          </p:nvSpPr>
          <p:spPr>
            <a:xfrm>
              <a:off x="1639521" y="2734441"/>
              <a:ext cx="122443" cy="177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extrusionOk="0">
                  <a:moveTo>
                    <a:pt x="0" y="21600"/>
                  </a:moveTo>
                  <a:cubicBezTo>
                    <a:pt x="6750" y="19543"/>
                    <a:pt x="18900" y="20571"/>
                    <a:pt x="20250" y="13371"/>
                  </a:cubicBezTo>
                  <a:cubicBezTo>
                    <a:pt x="21600" y="11314"/>
                    <a:pt x="20250" y="8229"/>
                    <a:pt x="18900" y="6171"/>
                  </a:cubicBezTo>
                  <a:cubicBezTo>
                    <a:pt x="18900" y="4114"/>
                    <a:pt x="16200" y="2057"/>
                    <a:pt x="1755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48" name="Freeform 368"/>
            <p:cNvSpPr/>
            <p:nvPr/>
          </p:nvSpPr>
          <p:spPr>
            <a:xfrm>
              <a:off x="1089837" y="1712091"/>
              <a:ext cx="184288" cy="6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18" extrusionOk="0">
                  <a:moveTo>
                    <a:pt x="0" y="0"/>
                  </a:moveTo>
                  <a:cubicBezTo>
                    <a:pt x="2817" y="13500"/>
                    <a:pt x="7513" y="18900"/>
                    <a:pt x="12209" y="18900"/>
                  </a:cubicBezTo>
                  <a:cubicBezTo>
                    <a:pt x="16904" y="21600"/>
                    <a:pt x="18783" y="16200"/>
                    <a:pt x="21600" y="108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49" name="Freeform 369"/>
            <p:cNvSpPr/>
            <p:nvPr/>
          </p:nvSpPr>
          <p:spPr>
            <a:xfrm>
              <a:off x="1305898" y="1753366"/>
              <a:ext cx="301850" cy="168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274" y="3240"/>
                    <a:pt x="3411" y="7560"/>
                    <a:pt x="6821" y="8640"/>
                  </a:cubicBezTo>
                  <a:cubicBezTo>
                    <a:pt x="9095" y="9720"/>
                    <a:pt x="12505" y="9720"/>
                    <a:pt x="15347" y="12960"/>
                  </a:cubicBezTo>
                  <a:cubicBezTo>
                    <a:pt x="17621" y="15120"/>
                    <a:pt x="19326" y="1944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50" name="Freeform 370"/>
            <p:cNvSpPr/>
            <p:nvPr/>
          </p:nvSpPr>
          <p:spPr>
            <a:xfrm>
              <a:off x="1471121" y="1845441"/>
              <a:ext cx="231948" cy="16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234" y="7958"/>
                    <a:pt x="4469" y="11368"/>
                    <a:pt x="9683" y="15916"/>
                  </a:cubicBezTo>
                  <a:cubicBezTo>
                    <a:pt x="11917" y="18189"/>
                    <a:pt x="14152" y="19326"/>
                    <a:pt x="16386" y="19326"/>
                  </a:cubicBezTo>
                  <a:cubicBezTo>
                    <a:pt x="18621" y="19326"/>
                    <a:pt x="20110" y="19326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51" name="Freeform 371"/>
            <p:cNvSpPr/>
            <p:nvPr/>
          </p:nvSpPr>
          <p:spPr>
            <a:xfrm>
              <a:off x="1629989" y="1991491"/>
              <a:ext cx="111209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543" y="4547"/>
                    <a:pt x="1543" y="11368"/>
                    <a:pt x="7714" y="14779"/>
                  </a:cubicBezTo>
                  <a:cubicBezTo>
                    <a:pt x="12343" y="18189"/>
                    <a:pt x="18514" y="17053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52" name="Freeform 372"/>
            <p:cNvSpPr/>
            <p:nvPr/>
          </p:nvSpPr>
          <p:spPr>
            <a:xfrm>
              <a:off x="645005" y="1737491"/>
              <a:ext cx="222417" cy="23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543" y="20829"/>
                    <a:pt x="771" y="15429"/>
                    <a:pt x="1543" y="13886"/>
                  </a:cubicBezTo>
                  <a:cubicBezTo>
                    <a:pt x="2314" y="11571"/>
                    <a:pt x="4629" y="9257"/>
                    <a:pt x="6171" y="8486"/>
                  </a:cubicBezTo>
                  <a:cubicBezTo>
                    <a:pt x="9257" y="6943"/>
                    <a:pt x="12343" y="7714"/>
                    <a:pt x="14657" y="5400"/>
                  </a:cubicBezTo>
                  <a:cubicBezTo>
                    <a:pt x="16971" y="4629"/>
                    <a:pt x="20829" y="1543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53" name="Freeform 373"/>
            <p:cNvSpPr/>
            <p:nvPr/>
          </p:nvSpPr>
          <p:spPr>
            <a:xfrm>
              <a:off x="835647" y="1718441"/>
              <a:ext cx="216062" cy="71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94" extrusionOk="0">
                  <a:moveTo>
                    <a:pt x="0" y="16800"/>
                  </a:moveTo>
                  <a:cubicBezTo>
                    <a:pt x="4000" y="19200"/>
                    <a:pt x="7200" y="21600"/>
                    <a:pt x="12000" y="19200"/>
                  </a:cubicBezTo>
                  <a:cubicBezTo>
                    <a:pt x="15200" y="16800"/>
                    <a:pt x="19200" y="96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54" name="Freeform 374"/>
            <p:cNvSpPr/>
            <p:nvPr/>
          </p:nvSpPr>
          <p:spPr>
            <a:xfrm>
              <a:off x="476605" y="2048641"/>
              <a:ext cx="104854" cy="19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3148"/>
                    <a:pt x="3323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55" name="Freeform 375"/>
            <p:cNvSpPr/>
            <p:nvPr/>
          </p:nvSpPr>
          <p:spPr>
            <a:xfrm>
              <a:off x="428944" y="2651891"/>
              <a:ext cx="43249" cy="177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extrusionOk="0">
                  <a:moveTo>
                    <a:pt x="0" y="0"/>
                  </a:moveTo>
                  <a:cubicBezTo>
                    <a:pt x="7200" y="3086"/>
                    <a:pt x="14400" y="7200"/>
                    <a:pt x="18000" y="11314"/>
                  </a:cubicBezTo>
                  <a:cubicBezTo>
                    <a:pt x="21600" y="15429"/>
                    <a:pt x="18000" y="18514"/>
                    <a:pt x="180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56" name="Oval 376"/>
            <p:cNvSpPr/>
            <p:nvPr/>
          </p:nvSpPr>
          <p:spPr>
            <a:xfrm>
              <a:off x="676779" y="2023241"/>
              <a:ext cx="873777" cy="933449"/>
            </a:xfrm>
            <a:prstGeom prst="ellips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57" name="Freeform 377"/>
            <p:cNvSpPr/>
            <p:nvPr/>
          </p:nvSpPr>
          <p:spPr>
            <a:xfrm>
              <a:off x="907147" y="2083566"/>
              <a:ext cx="25401" cy="3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5400"/>
                    <a:pt x="14400" y="21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58" name="Freeform 378"/>
            <p:cNvSpPr/>
            <p:nvPr/>
          </p:nvSpPr>
          <p:spPr>
            <a:xfrm>
              <a:off x="1121620" y="2032766"/>
              <a:ext cx="25401" cy="4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17280"/>
                    <a:pt x="21600" y="432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59" name="Freeform 379"/>
            <p:cNvSpPr/>
            <p:nvPr/>
          </p:nvSpPr>
          <p:spPr>
            <a:xfrm>
              <a:off x="1129563" y="2058166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0" y="21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60" name="Freeform 380"/>
            <p:cNvSpPr/>
            <p:nvPr/>
          </p:nvSpPr>
          <p:spPr>
            <a:xfrm>
              <a:off x="1280479" y="2074041"/>
              <a:ext cx="25420" cy="36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851" extrusionOk="0">
                  <a:moveTo>
                    <a:pt x="0" y="17280"/>
                  </a:moveTo>
                  <a:cubicBezTo>
                    <a:pt x="7200" y="21600"/>
                    <a:pt x="21600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61" name="Freeform 381"/>
            <p:cNvSpPr/>
            <p:nvPr/>
          </p:nvSpPr>
          <p:spPr>
            <a:xfrm>
              <a:off x="1290011" y="2101028"/>
              <a:ext cx="1" cy="25401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662" name="Freeform 382"/>
            <p:cNvSpPr/>
            <p:nvPr/>
          </p:nvSpPr>
          <p:spPr>
            <a:xfrm>
              <a:off x="1401219" y="2175641"/>
              <a:ext cx="31774" cy="3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400" y="21600"/>
                    <a:pt x="21600" y="54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63" name="Freeform 383"/>
            <p:cNvSpPr/>
            <p:nvPr/>
          </p:nvSpPr>
          <p:spPr>
            <a:xfrm flipV="1">
              <a:off x="1471121" y="2296291"/>
              <a:ext cx="31774" cy="25401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664" name="Freeform 384"/>
            <p:cNvSpPr/>
            <p:nvPr/>
          </p:nvSpPr>
          <p:spPr>
            <a:xfrm>
              <a:off x="1502894" y="2505841"/>
              <a:ext cx="41307" cy="1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665" name="Freeform 385"/>
            <p:cNvSpPr/>
            <p:nvPr/>
          </p:nvSpPr>
          <p:spPr>
            <a:xfrm>
              <a:off x="1523557" y="2507428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800" y="0"/>
                    <a:pt x="21600" y="21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66" name="Freeform 386"/>
            <p:cNvSpPr/>
            <p:nvPr/>
          </p:nvSpPr>
          <p:spPr>
            <a:xfrm>
              <a:off x="1464766" y="2663003"/>
              <a:ext cx="31775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5400" y="10800"/>
                    <a:pt x="10800" y="10800"/>
                  </a:cubicBezTo>
                  <a:cubicBezTo>
                    <a:pt x="10800" y="10800"/>
                    <a:pt x="21600" y="21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67" name="Freeform 387"/>
            <p:cNvSpPr/>
            <p:nvPr/>
          </p:nvSpPr>
          <p:spPr>
            <a:xfrm>
              <a:off x="1450477" y="2662474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9600" extrusionOk="0">
                  <a:moveTo>
                    <a:pt x="0" y="9600"/>
                  </a:moveTo>
                  <a:cubicBezTo>
                    <a:pt x="10800" y="9600"/>
                    <a:pt x="10800" y="-12000"/>
                    <a:pt x="21600" y="9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68" name="Freeform 388"/>
            <p:cNvSpPr/>
            <p:nvPr/>
          </p:nvSpPr>
          <p:spPr>
            <a:xfrm>
              <a:off x="1367866" y="2804291"/>
              <a:ext cx="25401" cy="4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320"/>
                    <a:pt x="14400" y="1728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69" name="Freeform 389"/>
            <p:cNvSpPr/>
            <p:nvPr/>
          </p:nvSpPr>
          <p:spPr>
            <a:xfrm>
              <a:off x="1351979" y="2794766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0" y="21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70" name="Freeform 390"/>
            <p:cNvSpPr/>
            <p:nvPr/>
          </p:nvSpPr>
          <p:spPr>
            <a:xfrm>
              <a:off x="1193110" y="2886840"/>
              <a:ext cx="25401" cy="4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320"/>
                    <a:pt x="21600" y="1728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71" name="Freeform 391"/>
            <p:cNvSpPr/>
            <p:nvPr/>
          </p:nvSpPr>
          <p:spPr>
            <a:xfrm>
              <a:off x="1196288" y="2909065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800" y="0"/>
                    <a:pt x="21600" y="21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72" name="Freeform 392"/>
            <p:cNvSpPr/>
            <p:nvPr/>
          </p:nvSpPr>
          <p:spPr>
            <a:xfrm>
              <a:off x="1031065" y="2896365"/>
              <a:ext cx="25401" cy="4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4320"/>
                    <a:pt x="0" y="17280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73" name="Freeform 393"/>
            <p:cNvSpPr/>
            <p:nvPr/>
          </p:nvSpPr>
          <p:spPr>
            <a:xfrm>
              <a:off x="1037419" y="2888428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800" y="21600"/>
                    <a:pt x="10800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74" name="Freeform 394"/>
            <p:cNvSpPr/>
            <p:nvPr/>
          </p:nvSpPr>
          <p:spPr>
            <a:xfrm>
              <a:off x="883308" y="2836041"/>
              <a:ext cx="25420" cy="5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8000"/>
                    <a:pt x="21600" y="36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75" name="Freeform 395"/>
            <p:cNvSpPr/>
            <p:nvPr/>
          </p:nvSpPr>
          <p:spPr>
            <a:xfrm>
              <a:off x="899204" y="2845566"/>
              <a:ext cx="25401" cy="2541"/>
            </a:xfrm>
            <a:prstGeom prst="ellips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76" name="Freeform 396"/>
            <p:cNvSpPr/>
            <p:nvPr/>
          </p:nvSpPr>
          <p:spPr>
            <a:xfrm>
              <a:off x="765745" y="2743966"/>
              <a:ext cx="47662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00" y="21600"/>
                    <a:pt x="18000" y="72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77" name="Freeform 397"/>
            <p:cNvSpPr/>
            <p:nvPr/>
          </p:nvSpPr>
          <p:spPr>
            <a:xfrm>
              <a:off x="799117" y="2753491"/>
              <a:ext cx="25401" cy="1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678" name="Freeform 398"/>
            <p:cNvSpPr/>
            <p:nvPr/>
          </p:nvSpPr>
          <p:spPr>
            <a:xfrm>
              <a:off x="692666" y="2588517"/>
              <a:ext cx="41306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16" extrusionOk="0">
                  <a:moveTo>
                    <a:pt x="0" y="14400"/>
                  </a:moveTo>
                  <a:cubicBezTo>
                    <a:pt x="4320" y="21600"/>
                    <a:pt x="12960" y="7200"/>
                    <a:pt x="17280" y="7200"/>
                  </a:cubicBezTo>
                  <a:cubicBezTo>
                    <a:pt x="17280" y="0"/>
                    <a:pt x="21600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79" name="Freeform 399"/>
            <p:cNvSpPr/>
            <p:nvPr/>
          </p:nvSpPr>
          <p:spPr>
            <a:xfrm>
              <a:off x="692666" y="2601091"/>
              <a:ext cx="25420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4400"/>
                    <a:pt x="21600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80" name="Freeform 400"/>
            <p:cNvSpPr/>
            <p:nvPr/>
          </p:nvSpPr>
          <p:spPr>
            <a:xfrm>
              <a:off x="686311" y="2418528"/>
              <a:ext cx="38129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10800"/>
                    <a:pt x="17280" y="108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81" name="Freeform 401"/>
            <p:cNvSpPr/>
            <p:nvPr/>
          </p:nvSpPr>
          <p:spPr>
            <a:xfrm>
              <a:off x="708562" y="2431228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1600" y="0"/>
                    <a:pt x="21600" y="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82" name="Freeform 402"/>
            <p:cNvSpPr/>
            <p:nvPr/>
          </p:nvSpPr>
          <p:spPr>
            <a:xfrm>
              <a:off x="740326" y="2248666"/>
              <a:ext cx="41307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12960" y="10800"/>
                    <a:pt x="17280" y="10800"/>
                  </a:cubicBezTo>
                  <a:cubicBezTo>
                    <a:pt x="17280" y="21600"/>
                    <a:pt x="21600" y="21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83" name="Freeform 403"/>
            <p:cNvSpPr/>
            <p:nvPr/>
          </p:nvSpPr>
          <p:spPr>
            <a:xfrm>
              <a:off x="891261" y="2083566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0"/>
                    <a:pt x="0" y="0"/>
                    <a:pt x="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84" name="Oval 404"/>
            <p:cNvSpPr/>
            <p:nvPr/>
          </p:nvSpPr>
          <p:spPr>
            <a:xfrm>
              <a:off x="270076" y="1591441"/>
              <a:ext cx="1677649" cy="1787525"/>
            </a:xfrm>
            <a:prstGeom prst="ellips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85" name="Freeform 405"/>
            <p:cNvSpPr/>
            <p:nvPr/>
          </p:nvSpPr>
          <p:spPr>
            <a:xfrm>
              <a:off x="390816" y="1870841"/>
              <a:ext cx="54016" cy="6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86" y="3086"/>
                    <a:pt x="15429" y="12343"/>
                    <a:pt x="18514" y="15429"/>
                  </a:cubicBezTo>
                  <a:cubicBezTo>
                    <a:pt x="18514" y="18514"/>
                    <a:pt x="21600" y="18514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86" name="Freeform 406"/>
            <p:cNvSpPr/>
            <p:nvPr/>
          </p:nvSpPr>
          <p:spPr>
            <a:xfrm>
              <a:off x="436897" y="1904972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0" y="21600"/>
                    <a:pt x="14400" y="216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87" name="Freeform 407"/>
            <p:cNvSpPr/>
            <p:nvPr/>
          </p:nvSpPr>
          <p:spPr>
            <a:xfrm>
              <a:off x="190642" y="2359886"/>
              <a:ext cx="79435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62" extrusionOk="0">
                  <a:moveTo>
                    <a:pt x="0" y="0"/>
                  </a:moveTo>
                  <a:cubicBezTo>
                    <a:pt x="4320" y="7200"/>
                    <a:pt x="17280" y="21600"/>
                    <a:pt x="21600" y="144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88" name="Freeform 408"/>
            <p:cNvSpPr/>
            <p:nvPr/>
          </p:nvSpPr>
          <p:spPr>
            <a:xfrm>
              <a:off x="258425" y="2380428"/>
              <a:ext cx="16947" cy="25401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689" name="Freeform 409"/>
            <p:cNvSpPr/>
            <p:nvPr/>
          </p:nvSpPr>
          <p:spPr>
            <a:xfrm>
              <a:off x="263721" y="2855091"/>
              <a:ext cx="69903" cy="3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400" y="21600"/>
                    <a:pt x="7200" y="16200"/>
                    <a:pt x="9600" y="10800"/>
                  </a:cubicBezTo>
                  <a:cubicBezTo>
                    <a:pt x="12000" y="10800"/>
                    <a:pt x="19200" y="54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90" name="Freeform 410"/>
            <p:cNvSpPr/>
            <p:nvPr/>
          </p:nvSpPr>
          <p:spPr>
            <a:xfrm>
              <a:off x="322512" y="2861441"/>
              <a:ext cx="25401" cy="1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691" name="Freeform 411"/>
            <p:cNvSpPr/>
            <p:nvPr/>
          </p:nvSpPr>
          <p:spPr>
            <a:xfrm>
              <a:off x="533797" y="3185290"/>
              <a:ext cx="47662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8900"/>
                    <a:pt x="14400" y="54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92" name="Freeform 412"/>
            <p:cNvSpPr/>
            <p:nvPr/>
          </p:nvSpPr>
          <p:spPr>
            <a:xfrm>
              <a:off x="571926" y="3191255"/>
              <a:ext cx="25420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74" extrusionOk="0">
                  <a:moveTo>
                    <a:pt x="0" y="15274"/>
                  </a:moveTo>
                  <a:cubicBezTo>
                    <a:pt x="7200" y="4474"/>
                    <a:pt x="14400" y="-6326"/>
                    <a:pt x="21600" y="4474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93" name="Freeform 413"/>
            <p:cNvSpPr/>
            <p:nvPr/>
          </p:nvSpPr>
          <p:spPr>
            <a:xfrm>
              <a:off x="835647" y="3344040"/>
              <a:ext cx="31775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6480"/>
                    <a:pt x="10800" y="17280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94" name="Freeform 414"/>
            <p:cNvSpPr/>
            <p:nvPr/>
          </p:nvSpPr>
          <p:spPr>
            <a:xfrm>
              <a:off x="835657" y="3409128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0800"/>
                    <a:pt x="0" y="21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95" name="Freeform 415"/>
            <p:cNvSpPr/>
            <p:nvPr/>
          </p:nvSpPr>
          <p:spPr>
            <a:xfrm>
              <a:off x="1280479" y="3363090"/>
              <a:ext cx="31774" cy="8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6480"/>
                    <a:pt x="10800" y="1728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96" name="Freeform 416"/>
            <p:cNvSpPr/>
            <p:nvPr/>
          </p:nvSpPr>
          <p:spPr>
            <a:xfrm>
              <a:off x="1288432" y="3429765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7200"/>
                    <a:pt x="21600" y="14400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97" name="Freeform 417"/>
            <p:cNvSpPr/>
            <p:nvPr/>
          </p:nvSpPr>
          <p:spPr>
            <a:xfrm>
              <a:off x="1677649" y="3159890"/>
              <a:ext cx="47662" cy="5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6171"/>
                    <a:pt x="14400" y="15429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698" name="Freeform 418"/>
            <p:cNvSpPr/>
            <p:nvPr/>
          </p:nvSpPr>
          <p:spPr>
            <a:xfrm>
              <a:off x="1661763" y="3166240"/>
              <a:ext cx="25420" cy="1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699" name="Freeform 419"/>
            <p:cNvSpPr/>
            <p:nvPr/>
          </p:nvSpPr>
          <p:spPr>
            <a:xfrm>
              <a:off x="1893710" y="2820166"/>
              <a:ext cx="79436" cy="3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160" y="5400"/>
                    <a:pt x="15120" y="162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00" name="Freeform 420"/>
            <p:cNvSpPr/>
            <p:nvPr/>
          </p:nvSpPr>
          <p:spPr>
            <a:xfrm>
              <a:off x="1947735" y="2845566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7200"/>
                    <a:pt x="21600" y="144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01" name="Freeform 421"/>
            <p:cNvSpPr/>
            <p:nvPr/>
          </p:nvSpPr>
          <p:spPr>
            <a:xfrm>
              <a:off x="1947726" y="2367728"/>
              <a:ext cx="79435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480" y="21600"/>
                    <a:pt x="15120" y="108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02" name="Freeform 422"/>
            <p:cNvSpPr/>
            <p:nvPr/>
          </p:nvSpPr>
          <p:spPr>
            <a:xfrm>
              <a:off x="2011273" y="2370903"/>
              <a:ext cx="25420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0"/>
                    <a:pt x="14400" y="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03" name="Freeform 423"/>
            <p:cNvSpPr/>
            <p:nvPr/>
          </p:nvSpPr>
          <p:spPr>
            <a:xfrm>
              <a:off x="1782503" y="1880366"/>
              <a:ext cx="54016" cy="5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171" y="18000"/>
                    <a:pt x="15429" y="72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04" name="Freeform 424"/>
            <p:cNvSpPr/>
            <p:nvPr/>
          </p:nvSpPr>
          <p:spPr>
            <a:xfrm>
              <a:off x="1783874" y="1905766"/>
              <a:ext cx="25401" cy="4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69" h="21600" extrusionOk="0">
                  <a:moveTo>
                    <a:pt x="15869" y="0"/>
                  </a:moveTo>
                  <a:cubicBezTo>
                    <a:pt x="15869" y="4320"/>
                    <a:pt x="-5731" y="17280"/>
                    <a:pt x="1469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05" name="Freeform 425"/>
            <p:cNvSpPr/>
            <p:nvPr/>
          </p:nvSpPr>
          <p:spPr>
            <a:xfrm>
              <a:off x="1401219" y="1566041"/>
              <a:ext cx="38129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8640" y="19200"/>
                    <a:pt x="21600" y="48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06" name="Freeform 426"/>
            <p:cNvSpPr/>
            <p:nvPr/>
          </p:nvSpPr>
          <p:spPr>
            <a:xfrm>
              <a:off x="1431413" y="1567628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21600"/>
                    <a:pt x="14400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07" name="Freeform 427"/>
            <p:cNvSpPr/>
            <p:nvPr/>
          </p:nvSpPr>
          <p:spPr>
            <a:xfrm>
              <a:off x="919857" y="1524766"/>
              <a:ext cx="25401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160"/>
                    <a:pt x="21600" y="10800"/>
                    <a:pt x="21600" y="15120"/>
                  </a:cubicBezTo>
                  <a:cubicBezTo>
                    <a:pt x="21600" y="17280"/>
                    <a:pt x="21600" y="1944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08" name="Freeform 428"/>
            <p:cNvSpPr/>
            <p:nvPr/>
          </p:nvSpPr>
          <p:spPr>
            <a:xfrm>
              <a:off x="935744" y="1588266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0800"/>
                    <a:pt x="10800" y="108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09" name="Oval 429"/>
            <p:cNvSpPr/>
            <p:nvPr/>
          </p:nvSpPr>
          <p:spPr>
            <a:xfrm>
              <a:off x="184287" y="1499366"/>
              <a:ext cx="1852405" cy="1971677"/>
            </a:xfrm>
            <a:prstGeom prst="ellipse">
              <a:avLst/>
            </a:prstGeom>
            <a:noFill/>
            <a:ln w="25400" cap="rnd">
              <a:solidFill>
                <a:srgbClr val="58585A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10" name="Freeform 430"/>
            <p:cNvSpPr/>
            <p:nvPr/>
          </p:nvSpPr>
          <p:spPr>
            <a:xfrm>
              <a:off x="635473" y="0"/>
              <a:ext cx="3609784" cy="339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073" extrusionOk="0">
                  <a:moveTo>
                    <a:pt x="20558" y="7146"/>
                  </a:moveTo>
                  <a:cubicBezTo>
                    <a:pt x="18853" y="10404"/>
                    <a:pt x="17432" y="11876"/>
                    <a:pt x="14874" y="14504"/>
                  </a:cubicBezTo>
                  <a:cubicBezTo>
                    <a:pt x="12316" y="17079"/>
                    <a:pt x="8053" y="19759"/>
                    <a:pt x="4926" y="21073"/>
                  </a:cubicBezTo>
                  <a:cubicBezTo>
                    <a:pt x="4926" y="21073"/>
                    <a:pt x="4926" y="21073"/>
                    <a:pt x="4926" y="21073"/>
                  </a:cubicBezTo>
                  <a:cubicBezTo>
                    <a:pt x="6916" y="20180"/>
                    <a:pt x="8337" y="17972"/>
                    <a:pt x="8337" y="15450"/>
                  </a:cubicBezTo>
                  <a:cubicBezTo>
                    <a:pt x="8337" y="12034"/>
                    <a:pt x="5874" y="9301"/>
                    <a:pt x="2842" y="9301"/>
                  </a:cubicBezTo>
                  <a:cubicBezTo>
                    <a:pt x="1800" y="9301"/>
                    <a:pt x="853" y="9616"/>
                    <a:pt x="0" y="10142"/>
                  </a:cubicBezTo>
                  <a:cubicBezTo>
                    <a:pt x="3742" y="7829"/>
                    <a:pt x="8479" y="7566"/>
                    <a:pt x="14921" y="1680"/>
                  </a:cubicBezTo>
                  <a:cubicBezTo>
                    <a:pt x="15584" y="1102"/>
                    <a:pt x="16011" y="734"/>
                    <a:pt x="16721" y="419"/>
                  </a:cubicBezTo>
                  <a:cubicBezTo>
                    <a:pt x="18568" y="-527"/>
                    <a:pt x="20321" y="156"/>
                    <a:pt x="21174" y="2206"/>
                  </a:cubicBezTo>
                  <a:cubicBezTo>
                    <a:pt x="21505" y="3047"/>
                    <a:pt x="21600" y="3940"/>
                    <a:pt x="21411" y="4728"/>
                  </a:cubicBezTo>
                  <a:cubicBezTo>
                    <a:pt x="21268" y="5412"/>
                    <a:pt x="20984" y="6253"/>
                    <a:pt x="20558" y="7146"/>
                  </a:cubicBezTo>
                  <a:close/>
                </a:path>
              </a:pathLst>
            </a:custGeom>
            <a:noFill/>
            <a:ln w="25400" cap="rnd">
              <a:solidFill>
                <a:srgbClr val="58585A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11" name="Oval 431"/>
            <p:cNvSpPr/>
            <p:nvPr/>
          </p:nvSpPr>
          <p:spPr>
            <a:xfrm>
              <a:off x="724439" y="2074041"/>
              <a:ext cx="772101" cy="822325"/>
            </a:xfrm>
            <a:prstGeom prst="ellipse">
              <a:avLst/>
            </a:prstGeom>
            <a:noFill/>
            <a:ln w="25400" cap="rnd">
              <a:solidFill>
                <a:srgbClr val="58585A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12" name="Freeform 432"/>
            <p:cNvSpPr/>
            <p:nvPr/>
          </p:nvSpPr>
          <p:spPr>
            <a:xfrm>
              <a:off x="422589" y="1813691"/>
              <a:ext cx="374931" cy="68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79" y="20800"/>
                    <a:pt x="1838" y="19467"/>
                    <a:pt x="919" y="18667"/>
                  </a:cubicBezTo>
                  <a:cubicBezTo>
                    <a:pt x="2298" y="18133"/>
                    <a:pt x="3217" y="17067"/>
                    <a:pt x="3217" y="16533"/>
                  </a:cubicBezTo>
                  <a:cubicBezTo>
                    <a:pt x="3677" y="15467"/>
                    <a:pt x="2757" y="14667"/>
                    <a:pt x="3217" y="13867"/>
                  </a:cubicBezTo>
                  <a:cubicBezTo>
                    <a:pt x="3677" y="12800"/>
                    <a:pt x="5515" y="12800"/>
                    <a:pt x="6434" y="12000"/>
                  </a:cubicBezTo>
                  <a:cubicBezTo>
                    <a:pt x="8272" y="10933"/>
                    <a:pt x="8732" y="9867"/>
                    <a:pt x="9191" y="8533"/>
                  </a:cubicBezTo>
                  <a:cubicBezTo>
                    <a:pt x="9191" y="7467"/>
                    <a:pt x="10111" y="7467"/>
                    <a:pt x="11489" y="6667"/>
                  </a:cubicBezTo>
                  <a:cubicBezTo>
                    <a:pt x="12868" y="5867"/>
                    <a:pt x="12409" y="5333"/>
                    <a:pt x="13787" y="4800"/>
                  </a:cubicBezTo>
                  <a:cubicBezTo>
                    <a:pt x="15626" y="4267"/>
                    <a:pt x="19302" y="3467"/>
                    <a:pt x="20221" y="2133"/>
                  </a:cubicBezTo>
                  <a:cubicBezTo>
                    <a:pt x="20221" y="1867"/>
                    <a:pt x="20221" y="1333"/>
                    <a:pt x="20221" y="800"/>
                  </a:cubicBezTo>
                  <a:cubicBezTo>
                    <a:pt x="20681" y="533"/>
                    <a:pt x="21600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13" name="Freeform 433"/>
            <p:cNvSpPr/>
            <p:nvPr/>
          </p:nvSpPr>
          <p:spPr>
            <a:xfrm>
              <a:off x="772100" y="1762891"/>
              <a:ext cx="883787" cy="752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extrusionOk="0">
                  <a:moveTo>
                    <a:pt x="0" y="3640"/>
                  </a:moveTo>
                  <a:cubicBezTo>
                    <a:pt x="1736" y="3640"/>
                    <a:pt x="3664" y="3155"/>
                    <a:pt x="4243" y="728"/>
                  </a:cubicBezTo>
                  <a:cubicBezTo>
                    <a:pt x="5400" y="1456"/>
                    <a:pt x="6557" y="1213"/>
                    <a:pt x="7714" y="728"/>
                  </a:cubicBezTo>
                  <a:cubicBezTo>
                    <a:pt x="8100" y="485"/>
                    <a:pt x="8486" y="0"/>
                    <a:pt x="8871" y="0"/>
                  </a:cubicBezTo>
                  <a:cubicBezTo>
                    <a:pt x="9064" y="243"/>
                    <a:pt x="9450" y="728"/>
                    <a:pt x="9643" y="971"/>
                  </a:cubicBezTo>
                  <a:cubicBezTo>
                    <a:pt x="10221" y="1456"/>
                    <a:pt x="10800" y="1942"/>
                    <a:pt x="11379" y="2427"/>
                  </a:cubicBezTo>
                  <a:cubicBezTo>
                    <a:pt x="12150" y="2670"/>
                    <a:pt x="13307" y="2670"/>
                    <a:pt x="14079" y="3398"/>
                  </a:cubicBezTo>
                  <a:cubicBezTo>
                    <a:pt x="14657" y="4126"/>
                    <a:pt x="14464" y="5097"/>
                    <a:pt x="14850" y="5825"/>
                  </a:cubicBezTo>
                  <a:cubicBezTo>
                    <a:pt x="15236" y="7038"/>
                    <a:pt x="15814" y="7281"/>
                    <a:pt x="16586" y="7524"/>
                  </a:cubicBezTo>
                  <a:cubicBezTo>
                    <a:pt x="17936" y="8252"/>
                    <a:pt x="18129" y="9222"/>
                    <a:pt x="18707" y="10679"/>
                  </a:cubicBezTo>
                  <a:cubicBezTo>
                    <a:pt x="19093" y="12620"/>
                    <a:pt x="21021" y="12620"/>
                    <a:pt x="21407" y="14562"/>
                  </a:cubicBezTo>
                  <a:cubicBezTo>
                    <a:pt x="21600" y="16018"/>
                    <a:pt x="21214" y="17960"/>
                    <a:pt x="20636" y="19173"/>
                  </a:cubicBezTo>
                  <a:cubicBezTo>
                    <a:pt x="20250" y="19901"/>
                    <a:pt x="20250" y="20872"/>
                    <a:pt x="19671" y="21600"/>
                  </a:cubicBezTo>
                  <a:cubicBezTo>
                    <a:pt x="19671" y="21600"/>
                    <a:pt x="19864" y="21600"/>
                    <a:pt x="19864" y="21357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14" name="Freeform 434"/>
            <p:cNvSpPr/>
            <p:nvPr/>
          </p:nvSpPr>
          <p:spPr>
            <a:xfrm>
              <a:off x="1440004" y="2210566"/>
              <a:ext cx="215438" cy="930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1" h="21600" extrusionOk="0">
                  <a:moveTo>
                    <a:pt x="15724" y="0"/>
                  </a:moveTo>
                  <a:cubicBezTo>
                    <a:pt x="15724" y="1178"/>
                    <a:pt x="15724" y="1964"/>
                    <a:pt x="17214" y="3338"/>
                  </a:cubicBezTo>
                  <a:cubicBezTo>
                    <a:pt x="18704" y="4124"/>
                    <a:pt x="20938" y="4909"/>
                    <a:pt x="20193" y="5891"/>
                  </a:cubicBezTo>
                  <a:cubicBezTo>
                    <a:pt x="19448" y="6480"/>
                    <a:pt x="17959" y="7069"/>
                    <a:pt x="17959" y="7462"/>
                  </a:cubicBezTo>
                  <a:cubicBezTo>
                    <a:pt x="17214" y="8051"/>
                    <a:pt x="17959" y="8640"/>
                    <a:pt x="17959" y="9229"/>
                  </a:cubicBezTo>
                  <a:cubicBezTo>
                    <a:pt x="17959" y="9818"/>
                    <a:pt x="19448" y="10604"/>
                    <a:pt x="18704" y="11193"/>
                  </a:cubicBezTo>
                  <a:cubicBezTo>
                    <a:pt x="17959" y="11782"/>
                    <a:pt x="15724" y="12175"/>
                    <a:pt x="14979" y="12960"/>
                  </a:cubicBezTo>
                  <a:cubicBezTo>
                    <a:pt x="14235" y="14138"/>
                    <a:pt x="17214" y="15316"/>
                    <a:pt x="17214" y="16495"/>
                  </a:cubicBezTo>
                  <a:cubicBezTo>
                    <a:pt x="17214" y="17476"/>
                    <a:pt x="14235" y="17673"/>
                    <a:pt x="12000" y="18262"/>
                  </a:cubicBezTo>
                  <a:cubicBezTo>
                    <a:pt x="11255" y="18458"/>
                    <a:pt x="10510" y="18851"/>
                    <a:pt x="9766" y="19047"/>
                  </a:cubicBezTo>
                  <a:cubicBezTo>
                    <a:pt x="9021" y="19244"/>
                    <a:pt x="7531" y="19244"/>
                    <a:pt x="6041" y="19636"/>
                  </a:cubicBezTo>
                  <a:cubicBezTo>
                    <a:pt x="3807" y="19833"/>
                    <a:pt x="-662" y="21207"/>
                    <a:pt x="83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15" name="Freeform 435"/>
            <p:cNvSpPr/>
            <p:nvPr/>
          </p:nvSpPr>
          <p:spPr>
            <a:xfrm>
              <a:off x="1623634" y="2531241"/>
              <a:ext cx="174757" cy="39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873" y="20191"/>
                    <a:pt x="2945" y="17843"/>
                    <a:pt x="5891" y="15026"/>
                  </a:cubicBezTo>
                  <a:cubicBezTo>
                    <a:pt x="7855" y="13148"/>
                    <a:pt x="11782" y="12209"/>
                    <a:pt x="13745" y="10800"/>
                  </a:cubicBezTo>
                  <a:cubicBezTo>
                    <a:pt x="15709" y="8922"/>
                    <a:pt x="15709" y="6574"/>
                    <a:pt x="16691" y="5165"/>
                  </a:cubicBezTo>
                  <a:cubicBezTo>
                    <a:pt x="16691" y="4226"/>
                    <a:pt x="17673" y="2817"/>
                    <a:pt x="18655" y="1878"/>
                  </a:cubicBezTo>
                  <a:cubicBezTo>
                    <a:pt x="19636" y="1409"/>
                    <a:pt x="21600" y="939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16" name="Freeform 436"/>
            <p:cNvSpPr/>
            <p:nvPr/>
          </p:nvSpPr>
          <p:spPr>
            <a:xfrm>
              <a:off x="1666228" y="2099441"/>
              <a:ext cx="132163" cy="406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4" h="21600" extrusionOk="0">
                  <a:moveTo>
                    <a:pt x="565" y="0"/>
                  </a:moveTo>
                  <a:cubicBezTo>
                    <a:pt x="565" y="1350"/>
                    <a:pt x="-706" y="2250"/>
                    <a:pt x="565" y="3150"/>
                  </a:cubicBezTo>
                  <a:cubicBezTo>
                    <a:pt x="565" y="4500"/>
                    <a:pt x="4376" y="5400"/>
                    <a:pt x="6918" y="6750"/>
                  </a:cubicBezTo>
                  <a:cubicBezTo>
                    <a:pt x="12000" y="8100"/>
                    <a:pt x="17082" y="8100"/>
                    <a:pt x="15812" y="10350"/>
                  </a:cubicBezTo>
                  <a:cubicBezTo>
                    <a:pt x="14541" y="13050"/>
                    <a:pt x="12000" y="15750"/>
                    <a:pt x="14541" y="18450"/>
                  </a:cubicBezTo>
                  <a:cubicBezTo>
                    <a:pt x="15812" y="19800"/>
                    <a:pt x="20894" y="21150"/>
                    <a:pt x="20894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17" name="Freeform 437"/>
            <p:cNvSpPr/>
            <p:nvPr/>
          </p:nvSpPr>
          <p:spPr>
            <a:xfrm>
              <a:off x="1682488" y="2210566"/>
              <a:ext cx="68242" cy="21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8" h="21600" extrusionOk="0">
                  <a:moveTo>
                    <a:pt x="2823" y="0"/>
                  </a:moveTo>
                  <a:cubicBezTo>
                    <a:pt x="-5032" y="6048"/>
                    <a:pt x="4786" y="16416"/>
                    <a:pt x="16568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18" name="Freeform 438"/>
            <p:cNvSpPr/>
            <p:nvPr/>
          </p:nvSpPr>
          <p:spPr>
            <a:xfrm>
              <a:off x="1639521" y="2464566"/>
              <a:ext cx="54016" cy="219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7" y="0"/>
                  </a:moveTo>
                  <a:cubicBezTo>
                    <a:pt x="15429" y="3323"/>
                    <a:pt x="21600" y="5815"/>
                    <a:pt x="21600" y="9969"/>
                  </a:cubicBezTo>
                  <a:cubicBezTo>
                    <a:pt x="18514" y="13292"/>
                    <a:pt x="9257" y="20769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19" name="Freeform 439"/>
            <p:cNvSpPr/>
            <p:nvPr/>
          </p:nvSpPr>
          <p:spPr>
            <a:xfrm>
              <a:off x="1700062" y="2397891"/>
              <a:ext cx="50668" cy="244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extrusionOk="0">
                  <a:moveTo>
                    <a:pt x="9878" y="0"/>
                  </a:moveTo>
                  <a:cubicBezTo>
                    <a:pt x="6792" y="4469"/>
                    <a:pt x="-2465" y="8193"/>
                    <a:pt x="621" y="12662"/>
                  </a:cubicBezTo>
                  <a:cubicBezTo>
                    <a:pt x="3706" y="14152"/>
                    <a:pt x="6792" y="16386"/>
                    <a:pt x="9878" y="17876"/>
                  </a:cubicBezTo>
                  <a:cubicBezTo>
                    <a:pt x="12964" y="19366"/>
                    <a:pt x="19135" y="20110"/>
                    <a:pt x="19135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20" name="Freeform 440"/>
            <p:cNvSpPr/>
            <p:nvPr/>
          </p:nvSpPr>
          <p:spPr>
            <a:xfrm>
              <a:off x="1655408" y="2658241"/>
              <a:ext cx="31126" cy="12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3" h="21600" extrusionOk="0">
                  <a:moveTo>
                    <a:pt x="0" y="0"/>
                  </a:moveTo>
                  <a:cubicBezTo>
                    <a:pt x="21600" y="2880"/>
                    <a:pt x="17280" y="15840"/>
                    <a:pt x="1728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21" name="Freeform 441"/>
            <p:cNvSpPr/>
            <p:nvPr/>
          </p:nvSpPr>
          <p:spPr>
            <a:xfrm>
              <a:off x="1296365" y="2794766"/>
              <a:ext cx="301851" cy="177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09" extrusionOk="0">
                  <a:moveTo>
                    <a:pt x="0" y="19636"/>
                  </a:moveTo>
                  <a:cubicBezTo>
                    <a:pt x="2274" y="19636"/>
                    <a:pt x="4547" y="21600"/>
                    <a:pt x="7389" y="19636"/>
                  </a:cubicBezTo>
                  <a:cubicBezTo>
                    <a:pt x="8526" y="18655"/>
                    <a:pt x="9663" y="16691"/>
                    <a:pt x="10800" y="14727"/>
                  </a:cubicBezTo>
                  <a:cubicBezTo>
                    <a:pt x="11368" y="12764"/>
                    <a:pt x="11368" y="10800"/>
                    <a:pt x="12505" y="9818"/>
                  </a:cubicBezTo>
                  <a:cubicBezTo>
                    <a:pt x="14211" y="7855"/>
                    <a:pt x="15916" y="10800"/>
                    <a:pt x="18189" y="8836"/>
                  </a:cubicBezTo>
                  <a:cubicBezTo>
                    <a:pt x="19895" y="7855"/>
                    <a:pt x="21032" y="2945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22" name="Freeform 442"/>
            <p:cNvSpPr/>
            <p:nvPr/>
          </p:nvSpPr>
          <p:spPr>
            <a:xfrm>
              <a:off x="1480653" y="2728091"/>
              <a:ext cx="133450" cy="142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541" y="15247"/>
                    <a:pt x="2541" y="10165"/>
                    <a:pt x="7624" y="6353"/>
                  </a:cubicBezTo>
                  <a:cubicBezTo>
                    <a:pt x="11435" y="3812"/>
                    <a:pt x="17788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23" name="Freeform 443"/>
            <p:cNvSpPr/>
            <p:nvPr/>
          </p:nvSpPr>
          <p:spPr>
            <a:xfrm>
              <a:off x="1359913" y="1896241"/>
              <a:ext cx="254190" cy="3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50" y="584"/>
                    <a:pt x="8100" y="1168"/>
                    <a:pt x="10800" y="4670"/>
                  </a:cubicBezTo>
                  <a:cubicBezTo>
                    <a:pt x="11475" y="6422"/>
                    <a:pt x="12150" y="8757"/>
                    <a:pt x="12150" y="11092"/>
                  </a:cubicBezTo>
                  <a:cubicBezTo>
                    <a:pt x="14850" y="11092"/>
                    <a:pt x="18900" y="12843"/>
                    <a:pt x="20250" y="15762"/>
                  </a:cubicBezTo>
                  <a:cubicBezTo>
                    <a:pt x="20925" y="17514"/>
                    <a:pt x="20925" y="19849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24" name="Freeform 444"/>
            <p:cNvSpPr/>
            <p:nvPr/>
          </p:nvSpPr>
          <p:spPr>
            <a:xfrm>
              <a:off x="1480653" y="1947041"/>
              <a:ext cx="101676" cy="146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646" y="2541"/>
                    <a:pt x="13292" y="6353"/>
                    <a:pt x="16615" y="11435"/>
                  </a:cubicBezTo>
                  <a:cubicBezTo>
                    <a:pt x="18277" y="13976"/>
                    <a:pt x="18277" y="19059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25" name="Freeform 445"/>
            <p:cNvSpPr/>
            <p:nvPr/>
          </p:nvSpPr>
          <p:spPr>
            <a:xfrm>
              <a:off x="565571" y="1947041"/>
              <a:ext cx="144487" cy="203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3" h="21600" extrusionOk="0">
                  <a:moveTo>
                    <a:pt x="0" y="21600"/>
                  </a:moveTo>
                  <a:cubicBezTo>
                    <a:pt x="6821" y="20700"/>
                    <a:pt x="15916" y="17100"/>
                    <a:pt x="19326" y="11700"/>
                  </a:cubicBezTo>
                  <a:cubicBezTo>
                    <a:pt x="21600" y="8100"/>
                    <a:pt x="19326" y="2700"/>
                    <a:pt x="20463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26" name="Freeform 446"/>
            <p:cNvSpPr/>
            <p:nvPr/>
          </p:nvSpPr>
          <p:spPr>
            <a:xfrm>
              <a:off x="718085" y="1922922"/>
              <a:ext cx="651361" cy="93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78" extrusionOk="0">
                  <a:moveTo>
                    <a:pt x="0" y="19978"/>
                  </a:moveTo>
                  <a:cubicBezTo>
                    <a:pt x="263" y="18178"/>
                    <a:pt x="790" y="16378"/>
                    <a:pt x="1317" y="16378"/>
                  </a:cubicBezTo>
                  <a:cubicBezTo>
                    <a:pt x="2634" y="14578"/>
                    <a:pt x="3424" y="18178"/>
                    <a:pt x="4741" y="14578"/>
                  </a:cubicBezTo>
                  <a:cubicBezTo>
                    <a:pt x="6059" y="10978"/>
                    <a:pt x="7112" y="5578"/>
                    <a:pt x="8429" y="1978"/>
                  </a:cubicBezTo>
                  <a:cubicBezTo>
                    <a:pt x="9483" y="178"/>
                    <a:pt x="10273" y="3778"/>
                    <a:pt x="11327" y="5578"/>
                  </a:cubicBezTo>
                  <a:cubicBezTo>
                    <a:pt x="13698" y="10978"/>
                    <a:pt x="15541" y="-1622"/>
                    <a:pt x="17649" y="178"/>
                  </a:cubicBezTo>
                  <a:cubicBezTo>
                    <a:pt x="19229" y="1978"/>
                    <a:pt x="20020" y="5578"/>
                    <a:pt x="21600" y="3778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27" name="Freeform 447"/>
            <p:cNvSpPr/>
            <p:nvPr/>
          </p:nvSpPr>
          <p:spPr>
            <a:xfrm>
              <a:off x="988161" y="1854966"/>
              <a:ext cx="270077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447" y="16800"/>
                    <a:pt x="7624" y="7200"/>
                    <a:pt x="12071" y="9600"/>
                  </a:cubicBezTo>
                  <a:cubicBezTo>
                    <a:pt x="14612" y="9600"/>
                    <a:pt x="16518" y="12000"/>
                    <a:pt x="18424" y="16800"/>
                  </a:cubicBezTo>
                  <a:cubicBezTo>
                    <a:pt x="19059" y="9600"/>
                    <a:pt x="19694" y="48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28" name="Freeform 448"/>
            <p:cNvSpPr/>
            <p:nvPr/>
          </p:nvSpPr>
          <p:spPr>
            <a:xfrm>
              <a:off x="740326" y="1901192"/>
              <a:ext cx="238304" cy="96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38" extrusionOk="0">
                  <a:moveTo>
                    <a:pt x="0" y="16438"/>
                  </a:moveTo>
                  <a:cubicBezTo>
                    <a:pt x="2880" y="3478"/>
                    <a:pt x="15840" y="-5162"/>
                    <a:pt x="21600" y="3478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29" name="Freeform 449"/>
            <p:cNvSpPr/>
            <p:nvPr/>
          </p:nvSpPr>
          <p:spPr>
            <a:xfrm>
              <a:off x="915081" y="1839091"/>
              <a:ext cx="190643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00" y="10800"/>
                    <a:pt x="6300" y="0"/>
                    <a:pt x="12600" y="0"/>
                  </a:cubicBezTo>
                  <a:cubicBezTo>
                    <a:pt x="16200" y="0"/>
                    <a:pt x="19800" y="8100"/>
                    <a:pt x="21600" y="135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30" name="Freeform 450"/>
            <p:cNvSpPr/>
            <p:nvPr/>
          </p:nvSpPr>
          <p:spPr>
            <a:xfrm>
              <a:off x="1248705" y="1931166"/>
              <a:ext cx="190643" cy="107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4" extrusionOk="0">
                  <a:moveTo>
                    <a:pt x="0" y="0"/>
                  </a:moveTo>
                  <a:cubicBezTo>
                    <a:pt x="900" y="8894"/>
                    <a:pt x="17100" y="21600"/>
                    <a:pt x="21600" y="13976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31" name="Freeform 451"/>
            <p:cNvSpPr/>
            <p:nvPr/>
          </p:nvSpPr>
          <p:spPr>
            <a:xfrm>
              <a:off x="1436261" y="2032766"/>
              <a:ext cx="123827" cy="12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6" h="21600" extrusionOk="0">
                  <a:moveTo>
                    <a:pt x="706" y="0"/>
                  </a:moveTo>
                  <a:cubicBezTo>
                    <a:pt x="-2894" y="12960"/>
                    <a:pt x="7906" y="21600"/>
                    <a:pt x="18706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32" name="Freeform 452"/>
            <p:cNvSpPr/>
            <p:nvPr/>
          </p:nvSpPr>
          <p:spPr>
            <a:xfrm>
              <a:off x="476605" y="2347091"/>
              <a:ext cx="320915" cy="787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80" y="929"/>
                    <a:pt x="1620" y="1858"/>
                    <a:pt x="1620" y="3019"/>
                  </a:cubicBezTo>
                  <a:cubicBezTo>
                    <a:pt x="1620" y="4181"/>
                    <a:pt x="540" y="5342"/>
                    <a:pt x="2160" y="6503"/>
                  </a:cubicBezTo>
                  <a:cubicBezTo>
                    <a:pt x="2700" y="7200"/>
                    <a:pt x="4320" y="7432"/>
                    <a:pt x="4860" y="8129"/>
                  </a:cubicBezTo>
                  <a:cubicBezTo>
                    <a:pt x="5400" y="8826"/>
                    <a:pt x="5400" y="9523"/>
                    <a:pt x="5400" y="10219"/>
                  </a:cubicBezTo>
                  <a:cubicBezTo>
                    <a:pt x="5400" y="11613"/>
                    <a:pt x="5940" y="12542"/>
                    <a:pt x="8100" y="13471"/>
                  </a:cubicBezTo>
                  <a:cubicBezTo>
                    <a:pt x="10260" y="14168"/>
                    <a:pt x="12420" y="14865"/>
                    <a:pt x="12960" y="16026"/>
                  </a:cubicBezTo>
                  <a:cubicBezTo>
                    <a:pt x="13500" y="16490"/>
                    <a:pt x="12960" y="17419"/>
                    <a:pt x="14040" y="17884"/>
                  </a:cubicBezTo>
                  <a:cubicBezTo>
                    <a:pt x="14580" y="18116"/>
                    <a:pt x="15660" y="17884"/>
                    <a:pt x="16740" y="18116"/>
                  </a:cubicBezTo>
                  <a:cubicBezTo>
                    <a:pt x="19440" y="18581"/>
                    <a:pt x="20520" y="20439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33" name="Freeform 453"/>
            <p:cNvSpPr/>
            <p:nvPr/>
          </p:nvSpPr>
          <p:spPr>
            <a:xfrm>
              <a:off x="479174" y="2531241"/>
              <a:ext cx="76866" cy="203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3" h="21600" extrusionOk="0">
                  <a:moveTo>
                    <a:pt x="3644" y="0"/>
                  </a:moveTo>
                  <a:cubicBezTo>
                    <a:pt x="1680" y="3600"/>
                    <a:pt x="-2247" y="8100"/>
                    <a:pt x="1680" y="12600"/>
                  </a:cubicBezTo>
                  <a:cubicBezTo>
                    <a:pt x="5608" y="16200"/>
                    <a:pt x="13462" y="18000"/>
                    <a:pt x="19353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34" name="Freeform 454"/>
            <p:cNvSpPr/>
            <p:nvPr/>
          </p:nvSpPr>
          <p:spPr>
            <a:xfrm>
              <a:off x="579991" y="2810641"/>
              <a:ext cx="96789" cy="161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8" h="21600" extrusionOk="0">
                  <a:moveTo>
                    <a:pt x="0" y="0"/>
                  </a:moveTo>
                  <a:cubicBezTo>
                    <a:pt x="1661" y="5684"/>
                    <a:pt x="-1662" y="11368"/>
                    <a:pt x="4984" y="15916"/>
                  </a:cubicBezTo>
                  <a:cubicBezTo>
                    <a:pt x="6646" y="19326"/>
                    <a:pt x="14953" y="21600"/>
                    <a:pt x="19938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35" name="Freeform 455"/>
            <p:cNvSpPr/>
            <p:nvPr/>
          </p:nvSpPr>
          <p:spPr>
            <a:xfrm>
              <a:off x="565571" y="2658241"/>
              <a:ext cx="72208" cy="196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62" h="21600" extrusionOk="0">
                  <a:moveTo>
                    <a:pt x="0" y="0"/>
                  </a:moveTo>
                  <a:cubicBezTo>
                    <a:pt x="7200" y="1878"/>
                    <a:pt x="21600" y="17843"/>
                    <a:pt x="144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36" name="Freeform 456"/>
            <p:cNvSpPr/>
            <p:nvPr/>
          </p:nvSpPr>
          <p:spPr>
            <a:xfrm>
              <a:off x="581458" y="2134366"/>
              <a:ext cx="48424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63" h="21600" extrusionOk="0">
                  <a:moveTo>
                    <a:pt x="4800" y="21600"/>
                  </a:moveTo>
                  <a:cubicBezTo>
                    <a:pt x="7200" y="20618"/>
                    <a:pt x="4800" y="19636"/>
                    <a:pt x="7200" y="18655"/>
                  </a:cubicBezTo>
                  <a:cubicBezTo>
                    <a:pt x="7200" y="17673"/>
                    <a:pt x="7200" y="16691"/>
                    <a:pt x="4800" y="15709"/>
                  </a:cubicBezTo>
                  <a:cubicBezTo>
                    <a:pt x="4800" y="14400"/>
                    <a:pt x="0" y="13418"/>
                    <a:pt x="0" y="12109"/>
                  </a:cubicBezTo>
                  <a:cubicBezTo>
                    <a:pt x="0" y="11127"/>
                    <a:pt x="4800" y="10145"/>
                    <a:pt x="7200" y="9164"/>
                  </a:cubicBezTo>
                  <a:cubicBezTo>
                    <a:pt x="7200" y="8509"/>
                    <a:pt x="9600" y="7527"/>
                    <a:pt x="7200" y="6873"/>
                  </a:cubicBezTo>
                  <a:cubicBezTo>
                    <a:pt x="7200" y="5891"/>
                    <a:pt x="2400" y="5236"/>
                    <a:pt x="4800" y="4255"/>
                  </a:cubicBezTo>
                  <a:cubicBezTo>
                    <a:pt x="4800" y="2945"/>
                    <a:pt x="21600" y="1309"/>
                    <a:pt x="12000" y="0"/>
                  </a:cubicBezTo>
                  <a:cubicBezTo>
                    <a:pt x="12000" y="0"/>
                    <a:pt x="12000" y="0"/>
                    <a:pt x="12000" y="327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37" name="Freeform 457"/>
            <p:cNvSpPr/>
            <p:nvPr/>
          </p:nvSpPr>
          <p:spPr>
            <a:xfrm>
              <a:off x="549684" y="2175641"/>
              <a:ext cx="47662" cy="9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7855"/>
                    <a:pt x="10800" y="17673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38" name="Freeform 458"/>
            <p:cNvSpPr/>
            <p:nvPr/>
          </p:nvSpPr>
          <p:spPr>
            <a:xfrm>
              <a:off x="542956" y="2270891"/>
              <a:ext cx="54390" cy="37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1" h="21600" extrusionOk="0">
                  <a:moveTo>
                    <a:pt x="20541" y="0"/>
                  </a:moveTo>
                  <a:cubicBezTo>
                    <a:pt x="11284" y="1473"/>
                    <a:pt x="5112" y="3436"/>
                    <a:pt x="2027" y="5400"/>
                  </a:cubicBezTo>
                  <a:cubicBezTo>
                    <a:pt x="-1059" y="7364"/>
                    <a:pt x="5112" y="8836"/>
                    <a:pt x="8198" y="10309"/>
                  </a:cubicBezTo>
                  <a:cubicBezTo>
                    <a:pt x="11284" y="11782"/>
                    <a:pt x="5112" y="13745"/>
                    <a:pt x="2027" y="15218"/>
                  </a:cubicBezTo>
                  <a:cubicBezTo>
                    <a:pt x="-1059" y="17182"/>
                    <a:pt x="-1059" y="20127"/>
                    <a:pt x="5112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39" name="Freeform 459"/>
            <p:cNvSpPr/>
            <p:nvPr/>
          </p:nvSpPr>
          <p:spPr>
            <a:xfrm>
              <a:off x="781632" y="1990723"/>
              <a:ext cx="174756" cy="118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708" extrusionOk="0">
                  <a:moveTo>
                    <a:pt x="0" y="18708"/>
                  </a:moveTo>
                  <a:cubicBezTo>
                    <a:pt x="1964" y="3858"/>
                    <a:pt x="11782" y="-2892"/>
                    <a:pt x="21600" y="1158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40" name="Freeform 460"/>
            <p:cNvSpPr/>
            <p:nvPr/>
          </p:nvSpPr>
          <p:spPr>
            <a:xfrm>
              <a:off x="613231" y="2099441"/>
              <a:ext cx="81330" cy="19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54" h="21600" extrusionOk="0">
                  <a:moveTo>
                    <a:pt x="14954" y="0"/>
                  </a:moveTo>
                  <a:cubicBezTo>
                    <a:pt x="21600" y="5635"/>
                    <a:pt x="8308" y="16904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41" name="Freeform 461"/>
            <p:cNvSpPr/>
            <p:nvPr/>
          </p:nvSpPr>
          <p:spPr>
            <a:xfrm>
              <a:off x="633043" y="2261366"/>
              <a:ext cx="25401" cy="10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74" h="21600" extrusionOk="0">
                  <a:moveTo>
                    <a:pt x="15274" y="0"/>
                  </a:moveTo>
                  <a:cubicBezTo>
                    <a:pt x="4474" y="5400"/>
                    <a:pt x="-6326" y="16200"/>
                    <a:pt x="4474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42" name="Freeform 462"/>
            <p:cNvSpPr/>
            <p:nvPr/>
          </p:nvSpPr>
          <p:spPr>
            <a:xfrm>
              <a:off x="1328139" y="1839091"/>
              <a:ext cx="111209" cy="31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38" extrusionOk="0">
                  <a:moveTo>
                    <a:pt x="0" y="12960"/>
                  </a:moveTo>
                  <a:cubicBezTo>
                    <a:pt x="6171" y="21600"/>
                    <a:pt x="15429" y="1296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43" name="Freeform 463"/>
            <p:cNvSpPr/>
            <p:nvPr/>
          </p:nvSpPr>
          <p:spPr>
            <a:xfrm>
              <a:off x="749858" y="3090040"/>
              <a:ext cx="190643" cy="1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43" extrusionOk="0">
                  <a:moveTo>
                    <a:pt x="0" y="0"/>
                  </a:moveTo>
                  <a:cubicBezTo>
                    <a:pt x="0" y="0"/>
                    <a:pt x="2700" y="0"/>
                    <a:pt x="4500" y="0"/>
                  </a:cubicBezTo>
                  <a:cubicBezTo>
                    <a:pt x="7200" y="0"/>
                    <a:pt x="9900" y="0"/>
                    <a:pt x="12600" y="1543"/>
                  </a:cubicBezTo>
                  <a:cubicBezTo>
                    <a:pt x="17100" y="6171"/>
                    <a:pt x="17100" y="15429"/>
                    <a:pt x="21600" y="20057"/>
                  </a:cubicBezTo>
                  <a:cubicBezTo>
                    <a:pt x="21600" y="21600"/>
                    <a:pt x="20700" y="20057"/>
                    <a:pt x="20700" y="20057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44" name="Freeform 464"/>
            <p:cNvSpPr/>
            <p:nvPr/>
          </p:nvSpPr>
          <p:spPr>
            <a:xfrm>
              <a:off x="908727" y="2963040"/>
              <a:ext cx="492493" cy="187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45" y="20618"/>
                    <a:pt x="1742" y="18655"/>
                    <a:pt x="2787" y="19636"/>
                  </a:cubicBezTo>
                  <a:cubicBezTo>
                    <a:pt x="3484" y="19636"/>
                    <a:pt x="4181" y="20618"/>
                    <a:pt x="5226" y="20618"/>
                  </a:cubicBezTo>
                  <a:cubicBezTo>
                    <a:pt x="7665" y="20618"/>
                    <a:pt x="9406" y="11782"/>
                    <a:pt x="11845" y="11782"/>
                  </a:cubicBezTo>
                  <a:cubicBezTo>
                    <a:pt x="14284" y="11782"/>
                    <a:pt x="16723" y="15709"/>
                    <a:pt x="19161" y="12764"/>
                  </a:cubicBezTo>
                  <a:cubicBezTo>
                    <a:pt x="20903" y="10800"/>
                    <a:pt x="21252" y="4909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45" name="Freeform 465"/>
            <p:cNvSpPr/>
            <p:nvPr/>
          </p:nvSpPr>
          <p:spPr>
            <a:xfrm>
              <a:off x="1375800" y="2886840"/>
              <a:ext cx="111208" cy="154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89" extrusionOk="0">
                  <a:moveTo>
                    <a:pt x="0" y="20463"/>
                  </a:moveTo>
                  <a:cubicBezTo>
                    <a:pt x="6171" y="21600"/>
                    <a:pt x="16971" y="14779"/>
                    <a:pt x="20057" y="10232"/>
                  </a:cubicBezTo>
                  <a:cubicBezTo>
                    <a:pt x="21600" y="6821"/>
                    <a:pt x="21600" y="1137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46" name="Freeform 466"/>
            <p:cNvSpPr/>
            <p:nvPr/>
          </p:nvSpPr>
          <p:spPr>
            <a:xfrm>
              <a:off x="1534668" y="2861440"/>
              <a:ext cx="79435" cy="17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2960" y="3240"/>
                    <a:pt x="4320" y="5400"/>
                    <a:pt x="2160" y="10800"/>
                  </a:cubicBezTo>
                  <a:cubicBezTo>
                    <a:pt x="0" y="14040"/>
                    <a:pt x="2160" y="18360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47" name="Freeform 467"/>
            <p:cNvSpPr/>
            <p:nvPr/>
          </p:nvSpPr>
          <p:spPr>
            <a:xfrm>
              <a:off x="635473" y="2794766"/>
              <a:ext cx="486138" cy="288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62" y="0"/>
                    <a:pt x="1416" y="635"/>
                    <a:pt x="2125" y="1906"/>
                  </a:cubicBezTo>
                  <a:cubicBezTo>
                    <a:pt x="3187" y="4447"/>
                    <a:pt x="3895" y="5718"/>
                    <a:pt x="5311" y="7624"/>
                  </a:cubicBezTo>
                  <a:cubicBezTo>
                    <a:pt x="6374" y="8894"/>
                    <a:pt x="7790" y="9529"/>
                    <a:pt x="8852" y="11435"/>
                  </a:cubicBezTo>
                  <a:cubicBezTo>
                    <a:pt x="9561" y="12706"/>
                    <a:pt x="9915" y="15247"/>
                    <a:pt x="10977" y="16518"/>
                  </a:cubicBezTo>
                  <a:cubicBezTo>
                    <a:pt x="12748" y="18424"/>
                    <a:pt x="15226" y="16518"/>
                    <a:pt x="17351" y="17788"/>
                  </a:cubicBezTo>
                  <a:cubicBezTo>
                    <a:pt x="18767" y="18424"/>
                    <a:pt x="20184" y="20329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48" name="Freeform 468"/>
            <p:cNvSpPr/>
            <p:nvPr/>
          </p:nvSpPr>
          <p:spPr>
            <a:xfrm>
              <a:off x="718085" y="2861441"/>
              <a:ext cx="165224" cy="152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29" y="15600"/>
                    <a:pt x="10286" y="204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49" name="Freeform 469"/>
            <p:cNvSpPr/>
            <p:nvPr/>
          </p:nvSpPr>
          <p:spPr>
            <a:xfrm>
              <a:off x="915081" y="3032890"/>
              <a:ext cx="206530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92" y="13500"/>
                    <a:pt x="9138" y="21600"/>
                    <a:pt x="14123" y="21600"/>
                  </a:cubicBezTo>
                  <a:cubicBezTo>
                    <a:pt x="15785" y="18900"/>
                    <a:pt x="19938" y="13500"/>
                    <a:pt x="21600" y="162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50" name="Freeform 470"/>
            <p:cNvSpPr/>
            <p:nvPr/>
          </p:nvSpPr>
          <p:spPr>
            <a:xfrm>
              <a:off x="1051708" y="3074165"/>
              <a:ext cx="196998" cy="9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460" extrusionOk="0">
                  <a:moveTo>
                    <a:pt x="0" y="14400"/>
                  </a:moveTo>
                  <a:cubicBezTo>
                    <a:pt x="3456" y="19800"/>
                    <a:pt x="11232" y="21600"/>
                    <a:pt x="14688" y="16200"/>
                  </a:cubicBezTo>
                  <a:cubicBezTo>
                    <a:pt x="17280" y="10800"/>
                    <a:pt x="19008" y="54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51" name="Freeform 471"/>
            <p:cNvSpPr/>
            <p:nvPr/>
          </p:nvSpPr>
          <p:spPr>
            <a:xfrm>
              <a:off x="1194690" y="2964284"/>
              <a:ext cx="101676" cy="100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81" extrusionOk="0">
                  <a:moveTo>
                    <a:pt x="21600" y="143"/>
                  </a:moveTo>
                  <a:cubicBezTo>
                    <a:pt x="9969" y="-1519"/>
                    <a:pt x="4985" y="11773"/>
                    <a:pt x="0" y="20081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52" name="Freeform 472"/>
            <p:cNvSpPr/>
            <p:nvPr/>
          </p:nvSpPr>
          <p:spPr>
            <a:xfrm>
              <a:off x="1194690" y="3064640"/>
              <a:ext cx="158869" cy="108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499" extrusionOk="0">
                  <a:moveTo>
                    <a:pt x="0" y="15429"/>
                  </a:moveTo>
                  <a:cubicBezTo>
                    <a:pt x="4320" y="20057"/>
                    <a:pt x="11880" y="21600"/>
                    <a:pt x="16200" y="15429"/>
                  </a:cubicBezTo>
                  <a:cubicBezTo>
                    <a:pt x="18360" y="12343"/>
                    <a:pt x="21600" y="4629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53" name="Freeform 473"/>
            <p:cNvSpPr/>
            <p:nvPr/>
          </p:nvSpPr>
          <p:spPr>
            <a:xfrm>
              <a:off x="603699" y="2601091"/>
              <a:ext cx="95703" cy="219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2" h="21600" extrusionOk="0">
                  <a:moveTo>
                    <a:pt x="0" y="0"/>
                  </a:moveTo>
                  <a:cubicBezTo>
                    <a:pt x="10800" y="4985"/>
                    <a:pt x="21600" y="14123"/>
                    <a:pt x="16971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54" name="Freeform 474"/>
            <p:cNvSpPr/>
            <p:nvPr/>
          </p:nvSpPr>
          <p:spPr>
            <a:xfrm flipH="1">
              <a:off x="502024" y="2362966"/>
              <a:ext cx="47661" cy="101601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755" name="Line 475"/>
            <p:cNvSpPr/>
            <p:nvPr/>
          </p:nvSpPr>
          <p:spPr>
            <a:xfrm>
              <a:off x="1963613" y="3404365"/>
              <a:ext cx="270077" cy="279399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756" name="Freeform 476"/>
            <p:cNvSpPr/>
            <p:nvPr/>
          </p:nvSpPr>
          <p:spPr>
            <a:xfrm>
              <a:off x="1830163" y="3261490"/>
              <a:ext cx="301851" cy="31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253" y="2919"/>
                    <a:pt x="14779" y="5838"/>
                    <a:pt x="21600" y="5838"/>
                  </a:cubicBezTo>
                  <a:cubicBezTo>
                    <a:pt x="11368" y="11092"/>
                    <a:pt x="11368" y="11092"/>
                    <a:pt x="11368" y="11092"/>
                  </a:cubicBezTo>
                  <a:cubicBezTo>
                    <a:pt x="6253" y="21600"/>
                    <a:pt x="6253" y="21600"/>
                    <a:pt x="6253" y="21600"/>
                  </a:cubicBezTo>
                  <a:cubicBezTo>
                    <a:pt x="5684" y="15178"/>
                    <a:pt x="2842" y="642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57" name="Line 477"/>
            <p:cNvSpPr/>
            <p:nvPr/>
          </p:nvSpPr>
          <p:spPr>
            <a:xfrm>
              <a:off x="0" y="1305691"/>
              <a:ext cx="263720" cy="285749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758" name="Freeform 478"/>
            <p:cNvSpPr/>
            <p:nvPr/>
          </p:nvSpPr>
          <p:spPr>
            <a:xfrm>
              <a:off x="104853" y="1413641"/>
              <a:ext cx="292318" cy="32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5178" y="18758"/>
                    <a:pt x="6422" y="15916"/>
                    <a:pt x="0" y="15347"/>
                  </a:cubicBezTo>
                  <a:cubicBezTo>
                    <a:pt x="10508" y="10232"/>
                    <a:pt x="10508" y="10232"/>
                    <a:pt x="10508" y="10232"/>
                  </a:cubicBezTo>
                  <a:cubicBezTo>
                    <a:pt x="15762" y="0"/>
                    <a:pt x="15762" y="0"/>
                    <a:pt x="15762" y="0"/>
                  </a:cubicBezTo>
                  <a:cubicBezTo>
                    <a:pt x="15762" y="6821"/>
                    <a:pt x="18681" y="15347"/>
                    <a:pt x="21600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59" name="Line 479"/>
            <p:cNvSpPr/>
            <p:nvPr/>
          </p:nvSpPr>
          <p:spPr>
            <a:xfrm flipH="1">
              <a:off x="1" y="3404365"/>
              <a:ext cx="263721" cy="279399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760" name="Freeform 480"/>
            <p:cNvSpPr/>
            <p:nvPr/>
          </p:nvSpPr>
          <p:spPr>
            <a:xfrm>
              <a:off x="104853" y="3261490"/>
              <a:ext cx="301851" cy="31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189" y="6422"/>
                    <a:pt x="15916" y="15178"/>
                    <a:pt x="15347" y="21600"/>
                  </a:cubicBezTo>
                  <a:cubicBezTo>
                    <a:pt x="10232" y="11092"/>
                    <a:pt x="10232" y="11092"/>
                    <a:pt x="10232" y="11092"/>
                  </a:cubicBezTo>
                  <a:cubicBezTo>
                    <a:pt x="0" y="5838"/>
                    <a:pt x="0" y="5838"/>
                    <a:pt x="0" y="5838"/>
                  </a:cubicBezTo>
                  <a:cubicBezTo>
                    <a:pt x="6253" y="5254"/>
                    <a:pt x="15347" y="2919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61" name="Line 481"/>
            <p:cNvSpPr/>
            <p:nvPr/>
          </p:nvSpPr>
          <p:spPr>
            <a:xfrm flipH="1">
              <a:off x="1963613" y="1305691"/>
              <a:ext cx="270077" cy="285749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762" name="Freeform 482"/>
            <p:cNvSpPr/>
            <p:nvPr/>
          </p:nvSpPr>
          <p:spPr>
            <a:xfrm>
              <a:off x="1830163" y="1413641"/>
              <a:ext cx="301851" cy="32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842" y="15347"/>
                    <a:pt x="5684" y="6821"/>
                    <a:pt x="6253" y="0"/>
                  </a:cubicBezTo>
                  <a:cubicBezTo>
                    <a:pt x="11368" y="10232"/>
                    <a:pt x="11368" y="10232"/>
                    <a:pt x="11368" y="10232"/>
                  </a:cubicBezTo>
                  <a:cubicBezTo>
                    <a:pt x="21600" y="15347"/>
                    <a:pt x="21600" y="15347"/>
                    <a:pt x="21600" y="15347"/>
                  </a:cubicBezTo>
                  <a:cubicBezTo>
                    <a:pt x="14779" y="15916"/>
                    <a:pt x="6253" y="18758"/>
                    <a:pt x="0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</p:grpSp>
      <p:grpSp>
        <p:nvGrpSpPr>
          <p:cNvPr id="914" name="Group 483"/>
          <p:cNvGrpSpPr/>
          <p:nvPr/>
        </p:nvGrpSpPr>
        <p:grpSpPr>
          <a:xfrm>
            <a:off x="2303860" y="4038713"/>
            <a:ext cx="1759520" cy="1604849"/>
            <a:chOff x="0" y="0"/>
            <a:chExt cx="4692053" cy="4279597"/>
          </a:xfrm>
        </p:grpSpPr>
        <p:sp>
          <p:nvSpPr>
            <p:cNvPr id="764" name="Freeform 484"/>
            <p:cNvSpPr/>
            <p:nvPr/>
          </p:nvSpPr>
          <p:spPr>
            <a:xfrm>
              <a:off x="746125" y="0"/>
              <a:ext cx="3945929" cy="4050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7" h="21086" extrusionOk="0">
                  <a:moveTo>
                    <a:pt x="15973" y="14253"/>
                  </a:moveTo>
                  <a:cubicBezTo>
                    <a:pt x="13159" y="16898"/>
                    <a:pt x="9826" y="19631"/>
                    <a:pt x="6017" y="21086"/>
                  </a:cubicBezTo>
                  <a:cubicBezTo>
                    <a:pt x="6017" y="21086"/>
                    <a:pt x="6017" y="21086"/>
                    <a:pt x="6017" y="21086"/>
                  </a:cubicBezTo>
                  <a:cubicBezTo>
                    <a:pt x="8484" y="20072"/>
                    <a:pt x="10216" y="17604"/>
                    <a:pt x="10216" y="14738"/>
                  </a:cubicBezTo>
                  <a:cubicBezTo>
                    <a:pt x="10216" y="10903"/>
                    <a:pt x="7186" y="7817"/>
                    <a:pt x="3420" y="7817"/>
                  </a:cubicBezTo>
                  <a:cubicBezTo>
                    <a:pt x="2164" y="7817"/>
                    <a:pt x="996" y="8170"/>
                    <a:pt x="0" y="8787"/>
                  </a:cubicBezTo>
                  <a:cubicBezTo>
                    <a:pt x="4545" y="6142"/>
                    <a:pt x="7965" y="6936"/>
                    <a:pt x="14501" y="1514"/>
                  </a:cubicBezTo>
                  <a:cubicBezTo>
                    <a:pt x="15107" y="985"/>
                    <a:pt x="15583" y="632"/>
                    <a:pt x="16232" y="324"/>
                  </a:cubicBezTo>
                  <a:cubicBezTo>
                    <a:pt x="18137" y="-514"/>
                    <a:pt x="20345" y="324"/>
                    <a:pt x="21167" y="2263"/>
                  </a:cubicBezTo>
                  <a:cubicBezTo>
                    <a:pt x="21513" y="3013"/>
                    <a:pt x="21600" y="4203"/>
                    <a:pt x="21470" y="4952"/>
                  </a:cubicBezTo>
                  <a:cubicBezTo>
                    <a:pt x="21254" y="5966"/>
                    <a:pt x="18786" y="11608"/>
                    <a:pt x="15973" y="14253"/>
                  </a:cubicBezTo>
                  <a:close/>
                </a:path>
              </a:pathLst>
            </a:custGeom>
            <a:solidFill>
              <a:srgbClr val="F1AA8D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65" name="Freeform 485"/>
            <p:cNvSpPr/>
            <p:nvPr/>
          </p:nvSpPr>
          <p:spPr>
            <a:xfrm>
              <a:off x="2444750" y="240998"/>
              <a:ext cx="2191717" cy="346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7813" y="15791"/>
                  </a:moveTo>
                  <a:cubicBezTo>
                    <a:pt x="4213" y="18273"/>
                    <a:pt x="3447" y="20016"/>
                    <a:pt x="0" y="21600"/>
                  </a:cubicBezTo>
                  <a:cubicBezTo>
                    <a:pt x="4902" y="19699"/>
                    <a:pt x="8196" y="17798"/>
                    <a:pt x="11489" y="15474"/>
                  </a:cubicBezTo>
                  <a:cubicBezTo>
                    <a:pt x="14477" y="13414"/>
                    <a:pt x="17770" y="9770"/>
                    <a:pt x="18689" y="7816"/>
                  </a:cubicBezTo>
                  <a:cubicBezTo>
                    <a:pt x="18996" y="7024"/>
                    <a:pt x="20681" y="4647"/>
                    <a:pt x="20987" y="3908"/>
                  </a:cubicBezTo>
                  <a:cubicBezTo>
                    <a:pt x="21600" y="2693"/>
                    <a:pt x="20374" y="792"/>
                    <a:pt x="19072" y="0"/>
                  </a:cubicBezTo>
                  <a:cubicBezTo>
                    <a:pt x="21140" y="2112"/>
                    <a:pt x="20068" y="4119"/>
                    <a:pt x="17004" y="8239"/>
                  </a:cubicBezTo>
                  <a:cubicBezTo>
                    <a:pt x="15013" y="10985"/>
                    <a:pt x="11260" y="14365"/>
                    <a:pt x="7813" y="15791"/>
                  </a:cubicBezTo>
                  <a:close/>
                </a:path>
              </a:pathLst>
            </a:custGeom>
            <a:solidFill>
              <a:srgbClr val="EC896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66" name="Freeform 486"/>
            <p:cNvSpPr/>
            <p:nvPr/>
          </p:nvSpPr>
          <p:spPr>
            <a:xfrm>
              <a:off x="3508375" y="409273"/>
              <a:ext cx="1147299" cy="242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extrusionOk="0">
                  <a:moveTo>
                    <a:pt x="0" y="21600"/>
                  </a:moveTo>
                  <a:cubicBezTo>
                    <a:pt x="6568" y="17824"/>
                    <a:pt x="10362" y="15860"/>
                    <a:pt x="14741" y="11631"/>
                  </a:cubicBezTo>
                  <a:cubicBezTo>
                    <a:pt x="18097" y="8459"/>
                    <a:pt x="20286" y="5438"/>
                    <a:pt x="20870" y="4380"/>
                  </a:cubicBezTo>
                  <a:cubicBezTo>
                    <a:pt x="21600" y="3248"/>
                    <a:pt x="20432" y="1284"/>
                    <a:pt x="19119" y="0"/>
                  </a:cubicBezTo>
                  <a:cubicBezTo>
                    <a:pt x="20432" y="2492"/>
                    <a:pt x="19849" y="4380"/>
                    <a:pt x="15616" y="8761"/>
                  </a:cubicBezTo>
                  <a:cubicBezTo>
                    <a:pt x="11968" y="12688"/>
                    <a:pt x="9195" y="16011"/>
                    <a:pt x="0" y="21600"/>
                  </a:cubicBezTo>
                  <a:close/>
                </a:path>
              </a:pathLst>
            </a:custGeom>
            <a:solidFill>
              <a:srgbClr val="E5644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67" name="Freeform 487"/>
            <p:cNvSpPr/>
            <p:nvPr/>
          </p:nvSpPr>
          <p:spPr>
            <a:xfrm>
              <a:off x="1689100" y="79115"/>
              <a:ext cx="2597151" cy="1263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4" extrusionOk="0">
                  <a:moveTo>
                    <a:pt x="0" y="21174"/>
                  </a:moveTo>
                  <a:cubicBezTo>
                    <a:pt x="4888" y="17337"/>
                    <a:pt x="7993" y="16058"/>
                    <a:pt x="14334" y="4832"/>
                  </a:cubicBezTo>
                  <a:cubicBezTo>
                    <a:pt x="15325" y="3127"/>
                    <a:pt x="15985" y="1990"/>
                    <a:pt x="17042" y="1137"/>
                  </a:cubicBezTo>
                  <a:cubicBezTo>
                    <a:pt x="18561" y="-426"/>
                    <a:pt x="20213" y="-284"/>
                    <a:pt x="21600" y="995"/>
                  </a:cubicBezTo>
                  <a:cubicBezTo>
                    <a:pt x="20279" y="711"/>
                    <a:pt x="18363" y="569"/>
                    <a:pt x="16117" y="3837"/>
                  </a:cubicBezTo>
                  <a:cubicBezTo>
                    <a:pt x="13872" y="7106"/>
                    <a:pt x="11097" y="15063"/>
                    <a:pt x="0" y="21174"/>
                  </a:cubicBezTo>
                  <a:close/>
                </a:path>
              </a:pathLst>
            </a:custGeom>
            <a:solidFill>
              <a:srgbClr val="FCE9D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68" name="Oval 488"/>
            <p:cNvSpPr/>
            <p:nvPr/>
          </p:nvSpPr>
          <p:spPr>
            <a:xfrm>
              <a:off x="133349" y="1501473"/>
              <a:ext cx="2486026" cy="2651125"/>
            </a:xfrm>
            <a:prstGeom prst="ellipse">
              <a:avLst/>
            </a:prstGeom>
            <a:solidFill>
              <a:srgbClr val="EE9B9D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69" name="Oval 489"/>
            <p:cNvSpPr/>
            <p:nvPr/>
          </p:nvSpPr>
          <p:spPr>
            <a:xfrm>
              <a:off x="212725" y="1596723"/>
              <a:ext cx="2317752" cy="2470149"/>
            </a:xfrm>
            <a:prstGeom prst="ellipse">
              <a:avLst/>
            </a:prstGeom>
            <a:solidFill>
              <a:srgbClr val="F8C4A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70" name="Oval 490"/>
            <p:cNvSpPr/>
            <p:nvPr/>
          </p:nvSpPr>
          <p:spPr>
            <a:xfrm>
              <a:off x="419100" y="1815798"/>
              <a:ext cx="1905000" cy="2032001"/>
            </a:xfrm>
            <a:prstGeom prst="ellipse">
              <a:avLst/>
            </a:prstGeom>
            <a:solidFill>
              <a:srgbClr val="FFE595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71" name="Oval 491"/>
            <p:cNvSpPr/>
            <p:nvPr/>
          </p:nvSpPr>
          <p:spPr>
            <a:xfrm>
              <a:off x="476250" y="1876123"/>
              <a:ext cx="1793876" cy="1911349"/>
            </a:xfrm>
            <a:prstGeom prst="ellipse">
              <a:avLst/>
            </a:prstGeom>
            <a:solidFill>
              <a:srgbClr val="BF6B7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72" name="Oval 492"/>
            <p:cNvSpPr/>
            <p:nvPr/>
          </p:nvSpPr>
          <p:spPr>
            <a:xfrm>
              <a:off x="546100" y="1942798"/>
              <a:ext cx="1660525" cy="1768477"/>
            </a:xfrm>
            <a:prstGeom prst="ellipse">
              <a:avLst/>
            </a:prstGeom>
            <a:solidFill>
              <a:srgbClr val="E66A4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73" name="Freeform 493"/>
            <p:cNvSpPr/>
            <p:nvPr/>
          </p:nvSpPr>
          <p:spPr>
            <a:xfrm>
              <a:off x="546100" y="1942798"/>
              <a:ext cx="1635125" cy="1609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46" y="16825"/>
                  </a:moveTo>
                  <a:cubicBezTo>
                    <a:pt x="2936" y="9322"/>
                    <a:pt x="7130" y="4661"/>
                    <a:pt x="13212" y="4661"/>
                  </a:cubicBezTo>
                  <a:cubicBezTo>
                    <a:pt x="15518" y="4661"/>
                    <a:pt x="19922" y="5457"/>
                    <a:pt x="21600" y="9208"/>
                  </a:cubicBezTo>
                  <a:cubicBezTo>
                    <a:pt x="20447" y="3979"/>
                    <a:pt x="16148" y="0"/>
                    <a:pt x="10905" y="0"/>
                  </a:cubicBezTo>
                  <a:cubicBezTo>
                    <a:pt x="4928" y="0"/>
                    <a:pt x="0" y="5343"/>
                    <a:pt x="0" y="11937"/>
                  </a:cubicBezTo>
                  <a:cubicBezTo>
                    <a:pt x="0" y="15916"/>
                    <a:pt x="1783" y="19440"/>
                    <a:pt x="4614" y="21600"/>
                  </a:cubicBezTo>
                  <a:cubicBezTo>
                    <a:pt x="2936" y="19554"/>
                    <a:pt x="3146" y="17735"/>
                    <a:pt x="3146" y="16825"/>
                  </a:cubicBezTo>
                  <a:close/>
                </a:path>
              </a:pathLst>
            </a:custGeom>
            <a:solidFill>
              <a:srgbClr val="D5473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74" name="Freeform 494"/>
            <p:cNvSpPr/>
            <p:nvPr/>
          </p:nvSpPr>
          <p:spPr>
            <a:xfrm>
              <a:off x="553578" y="1957007"/>
              <a:ext cx="1399048" cy="1544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1" h="20288" extrusionOk="0">
                  <a:moveTo>
                    <a:pt x="4491" y="20288"/>
                  </a:moveTo>
                  <a:cubicBezTo>
                    <a:pt x="1674" y="17393"/>
                    <a:pt x="500" y="13274"/>
                    <a:pt x="1674" y="9265"/>
                  </a:cubicBezTo>
                  <a:cubicBezTo>
                    <a:pt x="3552" y="3253"/>
                    <a:pt x="10243" y="-199"/>
                    <a:pt x="16582" y="1583"/>
                  </a:cubicBezTo>
                  <a:cubicBezTo>
                    <a:pt x="18108" y="1917"/>
                    <a:pt x="19517" y="2696"/>
                    <a:pt x="20691" y="3587"/>
                  </a:cubicBezTo>
                  <a:cubicBezTo>
                    <a:pt x="19282" y="2140"/>
                    <a:pt x="17521" y="1026"/>
                    <a:pt x="15291" y="469"/>
                  </a:cubicBezTo>
                  <a:cubicBezTo>
                    <a:pt x="8952" y="-1312"/>
                    <a:pt x="2261" y="2140"/>
                    <a:pt x="500" y="8152"/>
                  </a:cubicBezTo>
                  <a:cubicBezTo>
                    <a:pt x="-909" y="12717"/>
                    <a:pt x="734" y="17393"/>
                    <a:pt x="4491" y="20288"/>
                  </a:cubicBezTo>
                  <a:close/>
                </a:path>
              </a:pathLst>
            </a:custGeom>
            <a:solidFill>
              <a:srgbClr val="BB071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75" name="Freeform 495"/>
            <p:cNvSpPr/>
            <p:nvPr/>
          </p:nvSpPr>
          <p:spPr>
            <a:xfrm>
              <a:off x="287734" y="2217818"/>
              <a:ext cx="29766" cy="45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0" h="19412" extrusionOk="0">
                  <a:moveTo>
                    <a:pt x="20250" y="1412"/>
                  </a:moveTo>
                  <a:cubicBezTo>
                    <a:pt x="20250" y="1412"/>
                    <a:pt x="20250" y="5012"/>
                    <a:pt x="14850" y="12212"/>
                  </a:cubicBezTo>
                  <a:cubicBezTo>
                    <a:pt x="9450" y="15812"/>
                    <a:pt x="4050" y="19412"/>
                    <a:pt x="4050" y="19412"/>
                  </a:cubicBezTo>
                  <a:cubicBezTo>
                    <a:pt x="-1350" y="19412"/>
                    <a:pt x="-1350" y="12212"/>
                    <a:pt x="4050" y="8612"/>
                  </a:cubicBezTo>
                  <a:cubicBezTo>
                    <a:pt x="9450" y="1412"/>
                    <a:pt x="14850" y="-2188"/>
                    <a:pt x="20250" y="1412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76" name="Freeform 496"/>
            <p:cNvSpPr/>
            <p:nvPr/>
          </p:nvSpPr>
          <p:spPr>
            <a:xfrm>
              <a:off x="762000" y="1704673"/>
              <a:ext cx="47625" cy="32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250" extrusionOk="0">
                  <a:moveTo>
                    <a:pt x="21600" y="0"/>
                  </a:moveTo>
                  <a:cubicBezTo>
                    <a:pt x="21600" y="5400"/>
                    <a:pt x="18000" y="10800"/>
                    <a:pt x="14400" y="16200"/>
                  </a:cubicBezTo>
                  <a:cubicBezTo>
                    <a:pt x="7200" y="21600"/>
                    <a:pt x="3600" y="21600"/>
                    <a:pt x="0" y="16200"/>
                  </a:cubicBezTo>
                  <a:cubicBezTo>
                    <a:pt x="0" y="16200"/>
                    <a:pt x="3600" y="10800"/>
                    <a:pt x="10800" y="5400"/>
                  </a:cubicBezTo>
                  <a:cubicBezTo>
                    <a:pt x="14400" y="0"/>
                    <a:pt x="18000" y="0"/>
                    <a:pt x="21600" y="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77" name="Freeform 497"/>
            <p:cNvSpPr/>
            <p:nvPr/>
          </p:nvSpPr>
          <p:spPr>
            <a:xfrm>
              <a:off x="1460500" y="1545923"/>
              <a:ext cx="53975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400"/>
                  </a:moveTo>
                  <a:cubicBezTo>
                    <a:pt x="18514" y="14400"/>
                    <a:pt x="15429" y="21600"/>
                    <a:pt x="9257" y="21600"/>
                  </a:cubicBezTo>
                  <a:cubicBezTo>
                    <a:pt x="6171" y="21600"/>
                    <a:pt x="0" y="14400"/>
                    <a:pt x="0" y="7200"/>
                  </a:cubicBezTo>
                  <a:cubicBezTo>
                    <a:pt x="0" y="7200"/>
                    <a:pt x="6171" y="0"/>
                    <a:pt x="9257" y="0"/>
                  </a:cubicBezTo>
                  <a:cubicBezTo>
                    <a:pt x="15429" y="7200"/>
                    <a:pt x="21600" y="7200"/>
                    <a:pt x="21600" y="1440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78" name="Freeform 498"/>
            <p:cNvSpPr/>
            <p:nvPr/>
          </p:nvSpPr>
          <p:spPr>
            <a:xfrm>
              <a:off x="2054225" y="1778933"/>
              <a:ext cx="42802" cy="27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2" h="18600" extrusionOk="0">
                  <a:moveTo>
                    <a:pt x="18000" y="18600"/>
                  </a:moveTo>
                  <a:cubicBezTo>
                    <a:pt x="18000" y="18600"/>
                    <a:pt x="14400" y="18600"/>
                    <a:pt x="7200" y="13200"/>
                  </a:cubicBezTo>
                  <a:cubicBezTo>
                    <a:pt x="3600" y="13200"/>
                    <a:pt x="0" y="2400"/>
                    <a:pt x="0" y="2400"/>
                  </a:cubicBezTo>
                  <a:cubicBezTo>
                    <a:pt x="0" y="-3000"/>
                    <a:pt x="7200" y="2400"/>
                    <a:pt x="10800" y="2400"/>
                  </a:cubicBezTo>
                  <a:cubicBezTo>
                    <a:pt x="18000" y="7800"/>
                    <a:pt x="21600" y="13200"/>
                    <a:pt x="18000" y="1860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79" name="Freeform 499"/>
            <p:cNvSpPr/>
            <p:nvPr/>
          </p:nvSpPr>
          <p:spPr>
            <a:xfrm>
              <a:off x="2466975" y="2323798"/>
              <a:ext cx="25400" cy="5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21600"/>
                    <a:pt x="7200" y="18000"/>
                    <a:pt x="0" y="14400"/>
                  </a:cubicBezTo>
                  <a:cubicBezTo>
                    <a:pt x="0" y="7200"/>
                    <a:pt x="0" y="3600"/>
                    <a:pt x="0" y="0"/>
                  </a:cubicBezTo>
                  <a:cubicBezTo>
                    <a:pt x="7200" y="0"/>
                    <a:pt x="14400" y="3600"/>
                    <a:pt x="14400" y="10800"/>
                  </a:cubicBezTo>
                  <a:cubicBezTo>
                    <a:pt x="21600" y="1440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80" name="Freeform 500"/>
            <p:cNvSpPr/>
            <p:nvPr/>
          </p:nvSpPr>
          <p:spPr>
            <a:xfrm>
              <a:off x="2546350" y="2958798"/>
              <a:ext cx="25400" cy="6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21600"/>
                  </a:moveTo>
                  <a:cubicBezTo>
                    <a:pt x="0" y="21600"/>
                    <a:pt x="0" y="15429"/>
                    <a:pt x="0" y="9257"/>
                  </a:cubicBezTo>
                  <a:cubicBezTo>
                    <a:pt x="7200" y="6171"/>
                    <a:pt x="7200" y="0"/>
                    <a:pt x="14400" y="0"/>
                  </a:cubicBezTo>
                  <a:cubicBezTo>
                    <a:pt x="21600" y="3086"/>
                    <a:pt x="21600" y="6171"/>
                    <a:pt x="21600" y="12343"/>
                  </a:cubicBezTo>
                  <a:cubicBezTo>
                    <a:pt x="14400" y="15429"/>
                    <a:pt x="14400" y="21600"/>
                    <a:pt x="7200" y="2160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81" name="Freeform 501"/>
            <p:cNvSpPr/>
            <p:nvPr/>
          </p:nvSpPr>
          <p:spPr>
            <a:xfrm>
              <a:off x="2328935" y="3527122"/>
              <a:ext cx="33608" cy="45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7" h="19412" extrusionOk="0">
                  <a:moveTo>
                    <a:pt x="1789" y="18000"/>
                  </a:moveTo>
                  <a:cubicBezTo>
                    <a:pt x="-2531" y="18000"/>
                    <a:pt x="1789" y="10800"/>
                    <a:pt x="6109" y="7200"/>
                  </a:cubicBezTo>
                  <a:cubicBezTo>
                    <a:pt x="10429" y="3600"/>
                    <a:pt x="14749" y="0"/>
                    <a:pt x="14749" y="0"/>
                  </a:cubicBezTo>
                  <a:cubicBezTo>
                    <a:pt x="19069" y="3600"/>
                    <a:pt x="19069" y="7200"/>
                    <a:pt x="10429" y="10800"/>
                  </a:cubicBezTo>
                  <a:cubicBezTo>
                    <a:pt x="6109" y="18000"/>
                    <a:pt x="1789" y="21600"/>
                    <a:pt x="1789" y="1800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82" name="Freeform 502"/>
            <p:cNvSpPr/>
            <p:nvPr/>
          </p:nvSpPr>
          <p:spPr>
            <a:xfrm>
              <a:off x="1889125" y="3938358"/>
              <a:ext cx="42802" cy="31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2" h="16669" extrusionOk="0">
                  <a:moveTo>
                    <a:pt x="0" y="14749"/>
                  </a:moveTo>
                  <a:cubicBezTo>
                    <a:pt x="0" y="14749"/>
                    <a:pt x="3600" y="10429"/>
                    <a:pt x="7200" y="6109"/>
                  </a:cubicBezTo>
                  <a:cubicBezTo>
                    <a:pt x="14400" y="1789"/>
                    <a:pt x="18000" y="-2531"/>
                    <a:pt x="18000" y="1789"/>
                  </a:cubicBezTo>
                  <a:cubicBezTo>
                    <a:pt x="21600" y="1789"/>
                    <a:pt x="18000" y="10429"/>
                    <a:pt x="10800" y="14749"/>
                  </a:cubicBezTo>
                  <a:cubicBezTo>
                    <a:pt x="7200" y="14749"/>
                    <a:pt x="0" y="19069"/>
                    <a:pt x="0" y="14749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83" name="Freeform 503"/>
            <p:cNvSpPr/>
            <p:nvPr/>
          </p:nvSpPr>
          <p:spPr>
            <a:xfrm>
              <a:off x="1301750" y="4089097"/>
              <a:ext cx="47625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0800"/>
                    <a:pt x="3600" y="0"/>
                    <a:pt x="10800" y="0"/>
                  </a:cubicBezTo>
                  <a:cubicBezTo>
                    <a:pt x="18000" y="0"/>
                    <a:pt x="21600" y="0"/>
                    <a:pt x="21600" y="10800"/>
                  </a:cubicBezTo>
                  <a:cubicBezTo>
                    <a:pt x="21600" y="21600"/>
                    <a:pt x="18000" y="21600"/>
                    <a:pt x="10800" y="21600"/>
                  </a:cubicBezTo>
                  <a:cubicBezTo>
                    <a:pt x="3600" y="21600"/>
                    <a:pt x="0" y="21600"/>
                    <a:pt x="0" y="1080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84" name="Freeform 504"/>
            <p:cNvSpPr/>
            <p:nvPr/>
          </p:nvSpPr>
          <p:spPr>
            <a:xfrm>
              <a:off x="804923" y="3949397"/>
              <a:ext cx="42803" cy="32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2" h="20250" extrusionOk="0">
                  <a:moveTo>
                    <a:pt x="1412" y="0"/>
                  </a:moveTo>
                  <a:cubicBezTo>
                    <a:pt x="1412" y="0"/>
                    <a:pt x="5012" y="0"/>
                    <a:pt x="12212" y="5400"/>
                  </a:cubicBezTo>
                  <a:cubicBezTo>
                    <a:pt x="15812" y="10800"/>
                    <a:pt x="19412" y="16200"/>
                    <a:pt x="19412" y="16200"/>
                  </a:cubicBezTo>
                  <a:cubicBezTo>
                    <a:pt x="19412" y="21600"/>
                    <a:pt x="12212" y="21600"/>
                    <a:pt x="8612" y="16200"/>
                  </a:cubicBezTo>
                  <a:cubicBezTo>
                    <a:pt x="1412" y="10800"/>
                    <a:pt x="-2188" y="5400"/>
                    <a:pt x="1412" y="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85" name="Freeform 505"/>
            <p:cNvSpPr/>
            <p:nvPr/>
          </p:nvSpPr>
          <p:spPr>
            <a:xfrm>
              <a:off x="408060" y="3584272"/>
              <a:ext cx="36440" cy="4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9" h="21600" extrusionOk="0">
                  <a:moveTo>
                    <a:pt x="1789" y="0"/>
                  </a:moveTo>
                  <a:cubicBezTo>
                    <a:pt x="1789" y="0"/>
                    <a:pt x="6109" y="0"/>
                    <a:pt x="10429" y="8640"/>
                  </a:cubicBezTo>
                  <a:cubicBezTo>
                    <a:pt x="19069" y="12960"/>
                    <a:pt x="19069" y="17280"/>
                    <a:pt x="19069" y="21600"/>
                  </a:cubicBezTo>
                  <a:cubicBezTo>
                    <a:pt x="14749" y="21600"/>
                    <a:pt x="10429" y="17280"/>
                    <a:pt x="6109" y="12960"/>
                  </a:cubicBezTo>
                  <a:cubicBezTo>
                    <a:pt x="1789" y="8640"/>
                    <a:pt x="-2531" y="0"/>
                    <a:pt x="1789" y="0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86" name="Freeform 506"/>
            <p:cNvSpPr/>
            <p:nvPr/>
          </p:nvSpPr>
          <p:spPr>
            <a:xfrm>
              <a:off x="175095" y="3025062"/>
              <a:ext cx="25401" cy="51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00" h="19355" extrusionOk="0">
                  <a:moveTo>
                    <a:pt x="3200" y="841"/>
                  </a:moveTo>
                  <a:cubicBezTo>
                    <a:pt x="10400" y="-2245"/>
                    <a:pt x="10400" y="3926"/>
                    <a:pt x="17600" y="7012"/>
                  </a:cubicBezTo>
                  <a:cubicBezTo>
                    <a:pt x="17600" y="13184"/>
                    <a:pt x="17600" y="19355"/>
                    <a:pt x="10400" y="19355"/>
                  </a:cubicBezTo>
                  <a:cubicBezTo>
                    <a:pt x="10400" y="19355"/>
                    <a:pt x="3200" y="16269"/>
                    <a:pt x="3200" y="10098"/>
                  </a:cubicBezTo>
                  <a:cubicBezTo>
                    <a:pt x="-4000" y="3926"/>
                    <a:pt x="3200" y="841"/>
                    <a:pt x="3200" y="841"/>
                  </a:cubicBezTo>
                  <a:close/>
                </a:path>
              </a:pathLst>
            </a:custGeom>
            <a:solidFill>
              <a:srgbClr val="DF355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87" name="Freeform 507"/>
            <p:cNvSpPr/>
            <p:nvPr/>
          </p:nvSpPr>
          <p:spPr>
            <a:xfrm>
              <a:off x="1181100" y="2797626"/>
              <a:ext cx="977900" cy="846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0" extrusionOk="0">
                  <a:moveTo>
                    <a:pt x="21600" y="34"/>
                  </a:moveTo>
                  <a:cubicBezTo>
                    <a:pt x="20722" y="11369"/>
                    <a:pt x="13873" y="20137"/>
                    <a:pt x="4741" y="20565"/>
                  </a:cubicBezTo>
                  <a:cubicBezTo>
                    <a:pt x="4215" y="20778"/>
                    <a:pt x="1756" y="20992"/>
                    <a:pt x="0" y="20565"/>
                  </a:cubicBezTo>
                  <a:cubicBezTo>
                    <a:pt x="1580" y="21206"/>
                    <a:pt x="3161" y="21420"/>
                    <a:pt x="4741" y="21420"/>
                  </a:cubicBezTo>
                  <a:cubicBezTo>
                    <a:pt x="14049" y="21420"/>
                    <a:pt x="21600" y="11796"/>
                    <a:pt x="21600" y="462"/>
                  </a:cubicBezTo>
                  <a:cubicBezTo>
                    <a:pt x="21424" y="-180"/>
                    <a:pt x="21600" y="34"/>
                    <a:pt x="21600" y="34"/>
                  </a:cubicBezTo>
                  <a:close/>
                </a:path>
              </a:pathLst>
            </a:custGeom>
            <a:solidFill>
              <a:srgbClr val="FADDC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88" name="Freeform 508"/>
            <p:cNvSpPr/>
            <p:nvPr/>
          </p:nvSpPr>
          <p:spPr>
            <a:xfrm>
              <a:off x="2077399" y="2028523"/>
              <a:ext cx="1716726" cy="191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19593" extrusionOk="0">
                  <a:moveTo>
                    <a:pt x="10412" y="12752"/>
                  </a:moveTo>
                  <a:cubicBezTo>
                    <a:pt x="19052" y="3730"/>
                    <a:pt x="19052" y="3730"/>
                    <a:pt x="19052" y="3730"/>
                  </a:cubicBezTo>
                  <a:cubicBezTo>
                    <a:pt x="17377" y="5378"/>
                    <a:pt x="10765" y="9976"/>
                    <a:pt x="9001" y="7200"/>
                  </a:cubicBezTo>
                  <a:cubicBezTo>
                    <a:pt x="7238" y="4424"/>
                    <a:pt x="6268" y="2689"/>
                    <a:pt x="3271" y="0"/>
                  </a:cubicBezTo>
                  <a:cubicBezTo>
                    <a:pt x="3447" y="173"/>
                    <a:pt x="3535" y="347"/>
                    <a:pt x="3712" y="781"/>
                  </a:cubicBezTo>
                  <a:cubicBezTo>
                    <a:pt x="5122" y="2863"/>
                    <a:pt x="6004" y="5465"/>
                    <a:pt x="6004" y="8241"/>
                  </a:cubicBezTo>
                  <a:cubicBezTo>
                    <a:pt x="6004" y="12578"/>
                    <a:pt x="3888" y="16395"/>
                    <a:pt x="714" y="18911"/>
                  </a:cubicBezTo>
                  <a:cubicBezTo>
                    <a:pt x="626" y="18998"/>
                    <a:pt x="538" y="19084"/>
                    <a:pt x="450" y="19171"/>
                  </a:cubicBezTo>
                  <a:cubicBezTo>
                    <a:pt x="-2548" y="21600"/>
                    <a:pt x="10412" y="12752"/>
                    <a:pt x="10412" y="12752"/>
                  </a:cubicBezTo>
                  <a:close/>
                </a:path>
              </a:pathLst>
            </a:custGeom>
            <a:solidFill>
              <a:srgbClr val="EC896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89" name="Freeform 509"/>
            <p:cNvSpPr/>
            <p:nvPr/>
          </p:nvSpPr>
          <p:spPr>
            <a:xfrm>
              <a:off x="244475" y="2568273"/>
              <a:ext cx="596900" cy="1135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6" extrusionOk="0">
                  <a:moveTo>
                    <a:pt x="0" y="0"/>
                  </a:moveTo>
                  <a:cubicBezTo>
                    <a:pt x="1728" y="960"/>
                    <a:pt x="2592" y="1600"/>
                    <a:pt x="2016" y="2880"/>
                  </a:cubicBezTo>
                  <a:cubicBezTo>
                    <a:pt x="1728" y="3680"/>
                    <a:pt x="1152" y="4480"/>
                    <a:pt x="1440" y="5280"/>
                  </a:cubicBezTo>
                  <a:cubicBezTo>
                    <a:pt x="1728" y="5920"/>
                    <a:pt x="2592" y="6240"/>
                    <a:pt x="3168" y="6880"/>
                  </a:cubicBezTo>
                  <a:cubicBezTo>
                    <a:pt x="4320" y="8160"/>
                    <a:pt x="2592" y="9440"/>
                    <a:pt x="2592" y="10720"/>
                  </a:cubicBezTo>
                  <a:cubicBezTo>
                    <a:pt x="2592" y="12640"/>
                    <a:pt x="6336" y="12480"/>
                    <a:pt x="8352" y="13440"/>
                  </a:cubicBezTo>
                  <a:cubicBezTo>
                    <a:pt x="10080" y="14400"/>
                    <a:pt x="8928" y="16000"/>
                    <a:pt x="9792" y="17280"/>
                  </a:cubicBezTo>
                  <a:cubicBezTo>
                    <a:pt x="10944" y="19040"/>
                    <a:pt x="13536" y="18400"/>
                    <a:pt x="15552" y="19200"/>
                  </a:cubicBezTo>
                  <a:cubicBezTo>
                    <a:pt x="17280" y="19840"/>
                    <a:pt x="16416" y="21120"/>
                    <a:pt x="18720" y="21440"/>
                  </a:cubicBezTo>
                  <a:cubicBezTo>
                    <a:pt x="20448" y="21600"/>
                    <a:pt x="20160" y="20960"/>
                    <a:pt x="21600" y="2096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90" name="Freeform 510"/>
            <p:cNvSpPr/>
            <p:nvPr/>
          </p:nvSpPr>
          <p:spPr>
            <a:xfrm>
              <a:off x="307975" y="2730198"/>
              <a:ext cx="198993" cy="879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8" h="21600" extrusionOk="0">
                  <a:moveTo>
                    <a:pt x="0" y="0"/>
                  </a:moveTo>
                  <a:cubicBezTo>
                    <a:pt x="5600" y="0"/>
                    <a:pt x="6400" y="2492"/>
                    <a:pt x="5600" y="3531"/>
                  </a:cubicBezTo>
                  <a:cubicBezTo>
                    <a:pt x="4800" y="4569"/>
                    <a:pt x="3200" y="5400"/>
                    <a:pt x="4800" y="6231"/>
                  </a:cubicBezTo>
                  <a:cubicBezTo>
                    <a:pt x="6400" y="7477"/>
                    <a:pt x="10400" y="7892"/>
                    <a:pt x="10400" y="9346"/>
                  </a:cubicBezTo>
                  <a:cubicBezTo>
                    <a:pt x="10400" y="10385"/>
                    <a:pt x="10400" y="11423"/>
                    <a:pt x="10400" y="12462"/>
                  </a:cubicBezTo>
                  <a:cubicBezTo>
                    <a:pt x="9600" y="13292"/>
                    <a:pt x="7200" y="14123"/>
                    <a:pt x="8000" y="15162"/>
                  </a:cubicBezTo>
                  <a:cubicBezTo>
                    <a:pt x="8800" y="16200"/>
                    <a:pt x="12800" y="16615"/>
                    <a:pt x="16000" y="17446"/>
                  </a:cubicBezTo>
                  <a:cubicBezTo>
                    <a:pt x="21600" y="18692"/>
                    <a:pt x="20000" y="19938"/>
                    <a:pt x="184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91" name="Freeform 511"/>
            <p:cNvSpPr/>
            <p:nvPr/>
          </p:nvSpPr>
          <p:spPr>
            <a:xfrm>
              <a:off x="254379" y="2822273"/>
              <a:ext cx="63122" cy="27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14" h="21600" extrusionOk="0">
                  <a:moveTo>
                    <a:pt x="5314" y="0"/>
                  </a:moveTo>
                  <a:cubicBezTo>
                    <a:pt x="-7286" y="6545"/>
                    <a:pt x="5314" y="15709"/>
                    <a:pt x="14314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92" name="Freeform 512"/>
            <p:cNvSpPr/>
            <p:nvPr/>
          </p:nvSpPr>
          <p:spPr>
            <a:xfrm>
              <a:off x="317500" y="2009473"/>
              <a:ext cx="212725" cy="720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600" y="19821"/>
                    <a:pt x="3200" y="18551"/>
                    <a:pt x="5600" y="17280"/>
                  </a:cubicBezTo>
                  <a:cubicBezTo>
                    <a:pt x="8000" y="16009"/>
                    <a:pt x="8800" y="15247"/>
                    <a:pt x="8800" y="13976"/>
                  </a:cubicBezTo>
                  <a:cubicBezTo>
                    <a:pt x="8800" y="12706"/>
                    <a:pt x="7200" y="11944"/>
                    <a:pt x="8800" y="10927"/>
                  </a:cubicBezTo>
                  <a:cubicBezTo>
                    <a:pt x="11200" y="8386"/>
                    <a:pt x="20000" y="7624"/>
                    <a:pt x="21600" y="4828"/>
                  </a:cubicBezTo>
                  <a:cubicBezTo>
                    <a:pt x="21600" y="3558"/>
                    <a:pt x="20800" y="1525"/>
                    <a:pt x="200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93" name="Freeform 513"/>
            <p:cNvSpPr/>
            <p:nvPr/>
          </p:nvSpPr>
          <p:spPr>
            <a:xfrm>
              <a:off x="423509" y="1612598"/>
              <a:ext cx="1075091" cy="701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extrusionOk="0">
                  <a:moveTo>
                    <a:pt x="71" y="21600"/>
                  </a:moveTo>
                  <a:cubicBezTo>
                    <a:pt x="71" y="20819"/>
                    <a:pt x="-88" y="19778"/>
                    <a:pt x="71" y="18737"/>
                  </a:cubicBezTo>
                  <a:cubicBezTo>
                    <a:pt x="230" y="17957"/>
                    <a:pt x="547" y="17176"/>
                    <a:pt x="706" y="16395"/>
                  </a:cubicBezTo>
                  <a:cubicBezTo>
                    <a:pt x="1024" y="15354"/>
                    <a:pt x="1341" y="14053"/>
                    <a:pt x="1818" y="13012"/>
                  </a:cubicBezTo>
                  <a:cubicBezTo>
                    <a:pt x="2453" y="11711"/>
                    <a:pt x="3883" y="11451"/>
                    <a:pt x="4836" y="10410"/>
                  </a:cubicBezTo>
                  <a:cubicBezTo>
                    <a:pt x="5312" y="9629"/>
                    <a:pt x="5788" y="8848"/>
                    <a:pt x="6106" y="8067"/>
                  </a:cubicBezTo>
                  <a:cubicBezTo>
                    <a:pt x="6424" y="7287"/>
                    <a:pt x="6424" y="7027"/>
                    <a:pt x="7059" y="6506"/>
                  </a:cubicBezTo>
                  <a:cubicBezTo>
                    <a:pt x="8330" y="5725"/>
                    <a:pt x="9918" y="5986"/>
                    <a:pt x="11347" y="4684"/>
                  </a:cubicBezTo>
                  <a:cubicBezTo>
                    <a:pt x="12459" y="3643"/>
                    <a:pt x="12777" y="1561"/>
                    <a:pt x="14365" y="2342"/>
                  </a:cubicBezTo>
                  <a:cubicBezTo>
                    <a:pt x="15953" y="2863"/>
                    <a:pt x="17700" y="3904"/>
                    <a:pt x="19288" y="2342"/>
                  </a:cubicBezTo>
                  <a:cubicBezTo>
                    <a:pt x="20083" y="1561"/>
                    <a:pt x="20877" y="781"/>
                    <a:pt x="21512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94" name="Freeform 514"/>
            <p:cNvSpPr/>
            <p:nvPr/>
          </p:nvSpPr>
          <p:spPr>
            <a:xfrm>
              <a:off x="412750" y="2231723"/>
              <a:ext cx="106884" cy="27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3" h="21600" extrusionOk="0">
                  <a:moveTo>
                    <a:pt x="18720" y="0"/>
                  </a:moveTo>
                  <a:cubicBezTo>
                    <a:pt x="21600" y="4582"/>
                    <a:pt x="17280" y="9818"/>
                    <a:pt x="12960" y="14400"/>
                  </a:cubicBezTo>
                  <a:cubicBezTo>
                    <a:pt x="8640" y="17018"/>
                    <a:pt x="1440" y="18327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95" name="Freeform 515"/>
            <p:cNvSpPr/>
            <p:nvPr/>
          </p:nvSpPr>
          <p:spPr>
            <a:xfrm>
              <a:off x="307975" y="2374598"/>
              <a:ext cx="88901" cy="35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709" y="1029"/>
                    <a:pt x="9818" y="1543"/>
                    <a:pt x="5891" y="3600"/>
                  </a:cubicBezTo>
                  <a:cubicBezTo>
                    <a:pt x="1964" y="6171"/>
                    <a:pt x="3927" y="9257"/>
                    <a:pt x="1964" y="11829"/>
                  </a:cubicBezTo>
                  <a:cubicBezTo>
                    <a:pt x="0" y="14914"/>
                    <a:pt x="1964" y="18514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96" name="Freeform 516"/>
            <p:cNvSpPr/>
            <p:nvPr/>
          </p:nvSpPr>
          <p:spPr>
            <a:xfrm>
              <a:off x="371475" y="2587323"/>
              <a:ext cx="35695" cy="23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91" h="21600" extrusionOk="0">
                  <a:moveTo>
                    <a:pt x="6171" y="0"/>
                  </a:moveTo>
                  <a:cubicBezTo>
                    <a:pt x="21600" y="6943"/>
                    <a:pt x="9257" y="14657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97" name="Freeform 517"/>
            <p:cNvSpPr/>
            <p:nvPr/>
          </p:nvSpPr>
          <p:spPr>
            <a:xfrm>
              <a:off x="387350" y="2796873"/>
              <a:ext cx="41851" cy="288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1" h="21600" extrusionOk="0">
                  <a:moveTo>
                    <a:pt x="0" y="0"/>
                  </a:moveTo>
                  <a:cubicBezTo>
                    <a:pt x="3600" y="1271"/>
                    <a:pt x="10800" y="1906"/>
                    <a:pt x="14400" y="3176"/>
                  </a:cubicBezTo>
                  <a:cubicBezTo>
                    <a:pt x="21600" y="5082"/>
                    <a:pt x="18000" y="8894"/>
                    <a:pt x="18000" y="11435"/>
                  </a:cubicBezTo>
                  <a:cubicBezTo>
                    <a:pt x="21600" y="14612"/>
                    <a:pt x="14400" y="17788"/>
                    <a:pt x="10800" y="21600"/>
                  </a:cubicBezTo>
                  <a:cubicBezTo>
                    <a:pt x="7200" y="21600"/>
                    <a:pt x="10800" y="21600"/>
                    <a:pt x="108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98" name="Freeform 518"/>
            <p:cNvSpPr/>
            <p:nvPr/>
          </p:nvSpPr>
          <p:spPr>
            <a:xfrm>
              <a:off x="508000" y="3339798"/>
              <a:ext cx="149225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3642" y="4000"/>
                    <a:pt x="15916" y="13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799" name="Freeform 519"/>
            <p:cNvSpPr/>
            <p:nvPr/>
          </p:nvSpPr>
          <p:spPr>
            <a:xfrm>
              <a:off x="530225" y="1968198"/>
              <a:ext cx="111125" cy="195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40" extrusionOk="0">
                  <a:moveTo>
                    <a:pt x="0" y="20700"/>
                  </a:moveTo>
                  <a:cubicBezTo>
                    <a:pt x="18514" y="21600"/>
                    <a:pt x="16971" y="72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00" name="Freeform 520"/>
            <p:cNvSpPr/>
            <p:nvPr/>
          </p:nvSpPr>
          <p:spPr>
            <a:xfrm>
              <a:off x="704850" y="1806273"/>
              <a:ext cx="190500" cy="12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8" extrusionOk="0">
                  <a:moveTo>
                    <a:pt x="0" y="14040"/>
                  </a:moveTo>
                  <a:cubicBezTo>
                    <a:pt x="9000" y="21600"/>
                    <a:pt x="18900" y="864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01" name="Freeform 521"/>
            <p:cNvSpPr/>
            <p:nvPr/>
          </p:nvSpPr>
          <p:spPr>
            <a:xfrm>
              <a:off x="839320" y="1677882"/>
              <a:ext cx="246530" cy="122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0756" extrusionOk="0">
                  <a:moveTo>
                    <a:pt x="40" y="20756"/>
                  </a:moveTo>
                  <a:cubicBezTo>
                    <a:pt x="-635" y="10676"/>
                    <a:pt x="7465" y="3476"/>
                    <a:pt x="11515" y="2036"/>
                  </a:cubicBezTo>
                  <a:cubicBezTo>
                    <a:pt x="14215" y="596"/>
                    <a:pt x="17590" y="-844"/>
                    <a:pt x="20965" y="596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02" name="Freeform 522"/>
            <p:cNvSpPr/>
            <p:nvPr/>
          </p:nvSpPr>
          <p:spPr>
            <a:xfrm>
              <a:off x="974725" y="1704673"/>
              <a:ext cx="231775" cy="7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18" extrusionOk="0">
                  <a:moveTo>
                    <a:pt x="0" y="17280"/>
                  </a:moveTo>
                  <a:cubicBezTo>
                    <a:pt x="4469" y="21600"/>
                    <a:pt x="8938" y="21600"/>
                    <a:pt x="13407" y="12960"/>
                  </a:cubicBezTo>
                  <a:cubicBezTo>
                    <a:pt x="15641" y="8640"/>
                    <a:pt x="19366" y="648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03" name="Freeform 523"/>
            <p:cNvSpPr/>
            <p:nvPr/>
          </p:nvSpPr>
          <p:spPr>
            <a:xfrm>
              <a:off x="1158875" y="1610233"/>
              <a:ext cx="276225" cy="6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70" extrusionOk="0">
                  <a:moveTo>
                    <a:pt x="0" y="19570"/>
                  </a:moveTo>
                  <a:cubicBezTo>
                    <a:pt x="4320" y="7570"/>
                    <a:pt x="7406" y="-2030"/>
                    <a:pt x="12960" y="370"/>
                  </a:cubicBezTo>
                  <a:cubicBezTo>
                    <a:pt x="16663" y="2770"/>
                    <a:pt x="18514" y="7570"/>
                    <a:pt x="21600" y="1237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04" name="Freeform 524"/>
            <p:cNvSpPr/>
            <p:nvPr/>
          </p:nvSpPr>
          <p:spPr>
            <a:xfrm>
              <a:off x="399825" y="2450798"/>
              <a:ext cx="82776" cy="21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078" h="21600" extrusionOk="0">
                  <a:moveTo>
                    <a:pt x="4628" y="21600"/>
                  </a:moveTo>
                  <a:cubicBezTo>
                    <a:pt x="-7522" y="14688"/>
                    <a:pt x="7328" y="6048"/>
                    <a:pt x="14078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05" name="Freeform 525"/>
            <p:cNvSpPr/>
            <p:nvPr/>
          </p:nvSpPr>
          <p:spPr>
            <a:xfrm>
              <a:off x="587375" y="2018998"/>
              <a:ext cx="158750" cy="2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6000"/>
                    <a:pt x="1080" y="9600"/>
                    <a:pt x="6480" y="6400"/>
                  </a:cubicBezTo>
                  <a:cubicBezTo>
                    <a:pt x="8640" y="4000"/>
                    <a:pt x="12960" y="2400"/>
                    <a:pt x="15120" y="1600"/>
                  </a:cubicBezTo>
                  <a:cubicBezTo>
                    <a:pt x="17280" y="800"/>
                    <a:pt x="19440" y="8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06" name="Freeform 526"/>
            <p:cNvSpPr/>
            <p:nvPr/>
          </p:nvSpPr>
          <p:spPr>
            <a:xfrm>
              <a:off x="800100" y="3660472"/>
              <a:ext cx="1200150" cy="28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6" extrusionOk="0">
                  <a:moveTo>
                    <a:pt x="0" y="3411"/>
                  </a:moveTo>
                  <a:cubicBezTo>
                    <a:pt x="429" y="3411"/>
                    <a:pt x="286" y="4547"/>
                    <a:pt x="572" y="5684"/>
                  </a:cubicBezTo>
                  <a:cubicBezTo>
                    <a:pt x="858" y="7389"/>
                    <a:pt x="1144" y="7958"/>
                    <a:pt x="1717" y="7958"/>
                  </a:cubicBezTo>
                  <a:cubicBezTo>
                    <a:pt x="2432" y="9095"/>
                    <a:pt x="3147" y="8526"/>
                    <a:pt x="3719" y="9663"/>
                  </a:cubicBezTo>
                  <a:cubicBezTo>
                    <a:pt x="4577" y="11368"/>
                    <a:pt x="4864" y="13642"/>
                    <a:pt x="5436" y="15916"/>
                  </a:cubicBezTo>
                  <a:cubicBezTo>
                    <a:pt x="7009" y="21600"/>
                    <a:pt x="8297" y="18189"/>
                    <a:pt x="10013" y="16484"/>
                  </a:cubicBezTo>
                  <a:cubicBezTo>
                    <a:pt x="11301" y="15347"/>
                    <a:pt x="12302" y="18189"/>
                    <a:pt x="13589" y="18189"/>
                  </a:cubicBezTo>
                  <a:cubicBezTo>
                    <a:pt x="15020" y="18189"/>
                    <a:pt x="15735" y="14779"/>
                    <a:pt x="17023" y="13074"/>
                  </a:cubicBezTo>
                  <a:cubicBezTo>
                    <a:pt x="18167" y="10800"/>
                    <a:pt x="19454" y="12505"/>
                    <a:pt x="20599" y="10800"/>
                  </a:cubicBezTo>
                  <a:cubicBezTo>
                    <a:pt x="21600" y="9095"/>
                    <a:pt x="21457" y="3979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07" name="Freeform 527"/>
            <p:cNvSpPr/>
            <p:nvPr/>
          </p:nvSpPr>
          <p:spPr>
            <a:xfrm>
              <a:off x="793750" y="3704922"/>
              <a:ext cx="206375" cy="9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154" y="3927"/>
                    <a:pt x="7477" y="1964"/>
                    <a:pt x="11631" y="5891"/>
                  </a:cubicBezTo>
                  <a:cubicBezTo>
                    <a:pt x="14123" y="7855"/>
                    <a:pt x="20769" y="15709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08" name="Freeform 528"/>
            <p:cNvSpPr/>
            <p:nvPr/>
          </p:nvSpPr>
          <p:spPr>
            <a:xfrm>
              <a:off x="1063625" y="3833113"/>
              <a:ext cx="269875" cy="75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900" extrusionOk="0">
                  <a:moveTo>
                    <a:pt x="0" y="3780"/>
                  </a:moveTo>
                  <a:cubicBezTo>
                    <a:pt x="4447" y="-540"/>
                    <a:pt x="12706" y="-2700"/>
                    <a:pt x="17153" y="5940"/>
                  </a:cubicBezTo>
                  <a:cubicBezTo>
                    <a:pt x="18424" y="8100"/>
                    <a:pt x="20329" y="18900"/>
                    <a:pt x="21600" y="189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09" name="Freeform 529"/>
            <p:cNvSpPr/>
            <p:nvPr/>
          </p:nvSpPr>
          <p:spPr>
            <a:xfrm>
              <a:off x="396875" y="3374723"/>
              <a:ext cx="85725" cy="21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4985"/>
                    <a:pt x="0" y="7477"/>
                    <a:pt x="5891" y="12462"/>
                  </a:cubicBezTo>
                  <a:cubicBezTo>
                    <a:pt x="9818" y="15785"/>
                    <a:pt x="15709" y="19108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10" name="Freeform 530"/>
            <p:cNvSpPr/>
            <p:nvPr/>
          </p:nvSpPr>
          <p:spPr>
            <a:xfrm>
              <a:off x="571500" y="3552522"/>
              <a:ext cx="444500" cy="438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34" extrusionOk="0">
                  <a:moveTo>
                    <a:pt x="0" y="0"/>
                  </a:moveTo>
                  <a:cubicBezTo>
                    <a:pt x="771" y="3260"/>
                    <a:pt x="1157" y="5298"/>
                    <a:pt x="4629" y="6113"/>
                  </a:cubicBezTo>
                  <a:cubicBezTo>
                    <a:pt x="5400" y="6521"/>
                    <a:pt x="6943" y="6113"/>
                    <a:pt x="7329" y="6521"/>
                  </a:cubicBezTo>
                  <a:cubicBezTo>
                    <a:pt x="8486" y="6928"/>
                    <a:pt x="8871" y="8966"/>
                    <a:pt x="9257" y="10189"/>
                  </a:cubicBezTo>
                  <a:cubicBezTo>
                    <a:pt x="9643" y="11411"/>
                    <a:pt x="10029" y="13042"/>
                    <a:pt x="10800" y="14672"/>
                  </a:cubicBezTo>
                  <a:cubicBezTo>
                    <a:pt x="12343" y="16302"/>
                    <a:pt x="14657" y="16709"/>
                    <a:pt x="16586" y="17117"/>
                  </a:cubicBezTo>
                  <a:cubicBezTo>
                    <a:pt x="18129" y="17525"/>
                    <a:pt x="18900" y="17932"/>
                    <a:pt x="20057" y="19155"/>
                  </a:cubicBezTo>
                  <a:cubicBezTo>
                    <a:pt x="20443" y="19562"/>
                    <a:pt x="20829" y="19970"/>
                    <a:pt x="21214" y="20377"/>
                  </a:cubicBezTo>
                  <a:cubicBezTo>
                    <a:pt x="21600" y="20785"/>
                    <a:pt x="21600" y="21600"/>
                    <a:pt x="21600" y="20785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11" name="Freeform 531"/>
            <p:cNvSpPr/>
            <p:nvPr/>
          </p:nvSpPr>
          <p:spPr>
            <a:xfrm>
              <a:off x="889000" y="3781122"/>
              <a:ext cx="228600" cy="14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724" y="7624"/>
                    <a:pt x="3724" y="17788"/>
                    <a:pt x="10428" y="20329"/>
                  </a:cubicBezTo>
                  <a:cubicBezTo>
                    <a:pt x="14152" y="21600"/>
                    <a:pt x="18621" y="19059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12" name="Freeform 532"/>
            <p:cNvSpPr/>
            <p:nvPr/>
          </p:nvSpPr>
          <p:spPr>
            <a:xfrm>
              <a:off x="650875" y="3679522"/>
              <a:ext cx="149225" cy="184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37" y="6873"/>
                    <a:pt x="5684" y="9818"/>
                    <a:pt x="11368" y="14727"/>
                  </a:cubicBezTo>
                  <a:cubicBezTo>
                    <a:pt x="13642" y="16691"/>
                    <a:pt x="18189" y="20618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13" name="Freeform 533"/>
            <p:cNvSpPr/>
            <p:nvPr/>
          </p:nvSpPr>
          <p:spPr>
            <a:xfrm>
              <a:off x="1397000" y="3831922"/>
              <a:ext cx="331391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0" y="21600"/>
                  </a:moveTo>
                  <a:cubicBezTo>
                    <a:pt x="4629" y="18900"/>
                    <a:pt x="8229" y="0"/>
                    <a:pt x="12343" y="0"/>
                  </a:cubicBezTo>
                  <a:cubicBezTo>
                    <a:pt x="15429" y="2700"/>
                    <a:pt x="18514" y="5400"/>
                    <a:pt x="21086" y="8100"/>
                  </a:cubicBezTo>
                  <a:cubicBezTo>
                    <a:pt x="21600" y="8100"/>
                    <a:pt x="21600" y="8100"/>
                    <a:pt x="21086" y="81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14" name="Freeform 534"/>
            <p:cNvSpPr/>
            <p:nvPr/>
          </p:nvSpPr>
          <p:spPr>
            <a:xfrm>
              <a:off x="1816100" y="3603322"/>
              <a:ext cx="200025" cy="23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592" y="20057"/>
                    <a:pt x="6912" y="20829"/>
                    <a:pt x="8640" y="17743"/>
                  </a:cubicBezTo>
                  <a:cubicBezTo>
                    <a:pt x="11232" y="16200"/>
                    <a:pt x="11232" y="13114"/>
                    <a:pt x="12960" y="10029"/>
                  </a:cubicBezTo>
                  <a:cubicBezTo>
                    <a:pt x="14688" y="8486"/>
                    <a:pt x="20736" y="2314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15" name="Freeform 535"/>
            <p:cNvSpPr/>
            <p:nvPr/>
          </p:nvSpPr>
          <p:spPr>
            <a:xfrm>
              <a:off x="1641475" y="3742607"/>
              <a:ext cx="279400" cy="95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38" extrusionOk="0">
                  <a:moveTo>
                    <a:pt x="0" y="20338"/>
                  </a:moveTo>
                  <a:cubicBezTo>
                    <a:pt x="3086" y="538"/>
                    <a:pt x="15429" y="-1262"/>
                    <a:pt x="21600" y="538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16" name="Freeform 536"/>
            <p:cNvSpPr/>
            <p:nvPr/>
          </p:nvSpPr>
          <p:spPr>
            <a:xfrm>
              <a:off x="1260475" y="3931482"/>
              <a:ext cx="238125" cy="49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549" extrusionOk="0">
                  <a:moveTo>
                    <a:pt x="0" y="6577"/>
                  </a:moveTo>
                  <a:cubicBezTo>
                    <a:pt x="4320" y="18920"/>
                    <a:pt x="9360" y="18920"/>
                    <a:pt x="13680" y="15834"/>
                  </a:cubicBezTo>
                  <a:cubicBezTo>
                    <a:pt x="15120" y="12749"/>
                    <a:pt x="20880" y="-2680"/>
                    <a:pt x="21600" y="406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17" name="Freeform 537"/>
            <p:cNvSpPr/>
            <p:nvPr/>
          </p:nvSpPr>
          <p:spPr>
            <a:xfrm>
              <a:off x="1016000" y="3951534"/>
              <a:ext cx="371476" cy="108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5" extrusionOk="0">
                  <a:moveTo>
                    <a:pt x="0" y="9554"/>
                  </a:moveTo>
                  <a:cubicBezTo>
                    <a:pt x="1838" y="2908"/>
                    <a:pt x="5055" y="2908"/>
                    <a:pt x="7353" y="1247"/>
                  </a:cubicBezTo>
                  <a:cubicBezTo>
                    <a:pt x="9651" y="-415"/>
                    <a:pt x="11030" y="-415"/>
                    <a:pt x="12868" y="1247"/>
                  </a:cubicBezTo>
                  <a:cubicBezTo>
                    <a:pt x="15626" y="4570"/>
                    <a:pt x="20221" y="16200"/>
                    <a:pt x="21600" y="21185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18" name="Freeform 538"/>
            <p:cNvSpPr/>
            <p:nvPr/>
          </p:nvSpPr>
          <p:spPr>
            <a:xfrm>
              <a:off x="1435100" y="3965272"/>
              <a:ext cx="279400" cy="51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514" extrusionOk="0">
                  <a:moveTo>
                    <a:pt x="0" y="0"/>
                  </a:moveTo>
                  <a:cubicBezTo>
                    <a:pt x="1851" y="21600"/>
                    <a:pt x="6789" y="12343"/>
                    <a:pt x="10491" y="9257"/>
                  </a:cubicBezTo>
                  <a:cubicBezTo>
                    <a:pt x="13577" y="6171"/>
                    <a:pt x="16046" y="6171"/>
                    <a:pt x="18514" y="9257"/>
                  </a:cubicBezTo>
                  <a:cubicBezTo>
                    <a:pt x="19749" y="12343"/>
                    <a:pt x="20366" y="15429"/>
                    <a:pt x="21600" y="18514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19" name="Freeform 539"/>
            <p:cNvSpPr/>
            <p:nvPr/>
          </p:nvSpPr>
          <p:spPr>
            <a:xfrm>
              <a:off x="1651000" y="3838272"/>
              <a:ext cx="212725" cy="146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600" y="21600"/>
                    <a:pt x="3200" y="19059"/>
                    <a:pt x="4800" y="17788"/>
                  </a:cubicBezTo>
                  <a:cubicBezTo>
                    <a:pt x="8000" y="16518"/>
                    <a:pt x="11200" y="16518"/>
                    <a:pt x="13600" y="13976"/>
                  </a:cubicBezTo>
                  <a:cubicBezTo>
                    <a:pt x="18400" y="11435"/>
                    <a:pt x="18400" y="2541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20" name="Freeform 540"/>
            <p:cNvSpPr/>
            <p:nvPr/>
          </p:nvSpPr>
          <p:spPr>
            <a:xfrm>
              <a:off x="1355725" y="1704673"/>
              <a:ext cx="612775" cy="273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25" y="4050"/>
                    <a:pt x="5891" y="0"/>
                    <a:pt x="8696" y="1350"/>
                  </a:cubicBezTo>
                  <a:cubicBezTo>
                    <a:pt x="10099" y="2025"/>
                    <a:pt x="10940" y="4725"/>
                    <a:pt x="12062" y="6075"/>
                  </a:cubicBezTo>
                  <a:cubicBezTo>
                    <a:pt x="13184" y="7425"/>
                    <a:pt x="14026" y="7425"/>
                    <a:pt x="15429" y="7425"/>
                  </a:cubicBezTo>
                  <a:cubicBezTo>
                    <a:pt x="17673" y="6750"/>
                    <a:pt x="19075" y="10800"/>
                    <a:pt x="20197" y="14850"/>
                  </a:cubicBezTo>
                  <a:cubicBezTo>
                    <a:pt x="20758" y="16200"/>
                    <a:pt x="21319" y="17550"/>
                    <a:pt x="21600" y="18225"/>
                  </a:cubicBezTo>
                  <a:cubicBezTo>
                    <a:pt x="21600" y="19575"/>
                    <a:pt x="21600" y="21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21" name="Freeform 541"/>
            <p:cNvSpPr/>
            <p:nvPr/>
          </p:nvSpPr>
          <p:spPr>
            <a:xfrm>
              <a:off x="1158875" y="1730073"/>
              <a:ext cx="228600" cy="52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639" extrusionOk="0">
                  <a:moveTo>
                    <a:pt x="0" y="9257"/>
                  </a:moveTo>
                  <a:cubicBezTo>
                    <a:pt x="4469" y="18514"/>
                    <a:pt x="8193" y="21600"/>
                    <a:pt x="13407" y="15429"/>
                  </a:cubicBezTo>
                  <a:cubicBezTo>
                    <a:pt x="16386" y="9257"/>
                    <a:pt x="18621" y="3086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22" name="Freeform 542"/>
            <p:cNvSpPr/>
            <p:nvPr/>
          </p:nvSpPr>
          <p:spPr>
            <a:xfrm>
              <a:off x="1482725" y="1637998"/>
              <a:ext cx="142875" cy="8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2160"/>
                    <a:pt x="9600" y="4320"/>
                    <a:pt x="13200" y="8640"/>
                  </a:cubicBezTo>
                  <a:cubicBezTo>
                    <a:pt x="15600" y="12960"/>
                    <a:pt x="18000" y="1944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23" name="Freeform 543"/>
            <p:cNvSpPr/>
            <p:nvPr/>
          </p:nvSpPr>
          <p:spPr>
            <a:xfrm>
              <a:off x="1619250" y="1694079"/>
              <a:ext cx="230959" cy="11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0" h="18173" extrusionOk="0">
                  <a:moveTo>
                    <a:pt x="0" y="3323"/>
                  </a:moveTo>
                  <a:cubicBezTo>
                    <a:pt x="5040" y="1973"/>
                    <a:pt x="10800" y="-3427"/>
                    <a:pt x="15120" y="3323"/>
                  </a:cubicBezTo>
                  <a:cubicBezTo>
                    <a:pt x="16560" y="6023"/>
                    <a:pt x="21600" y="14123"/>
                    <a:pt x="20880" y="18173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24" name="Freeform 544"/>
            <p:cNvSpPr/>
            <p:nvPr/>
          </p:nvSpPr>
          <p:spPr>
            <a:xfrm>
              <a:off x="1831975" y="1764998"/>
              <a:ext cx="581025" cy="53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888" y="686"/>
                    <a:pt x="2071" y="686"/>
                    <a:pt x="3255" y="1371"/>
                  </a:cubicBezTo>
                  <a:cubicBezTo>
                    <a:pt x="4438" y="2743"/>
                    <a:pt x="5030" y="4114"/>
                    <a:pt x="6510" y="4457"/>
                  </a:cubicBezTo>
                  <a:cubicBezTo>
                    <a:pt x="7693" y="4800"/>
                    <a:pt x="8877" y="4457"/>
                    <a:pt x="9468" y="5829"/>
                  </a:cubicBezTo>
                  <a:cubicBezTo>
                    <a:pt x="9764" y="6171"/>
                    <a:pt x="9764" y="7200"/>
                    <a:pt x="10060" y="7886"/>
                  </a:cubicBezTo>
                  <a:cubicBezTo>
                    <a:pt x="10356" y="8571"/>
                    <a:pt x="10948" y="9257"/>
                    <a:pt x="11540" y="9600"/>
                  </a:cubicBezTo>
                  <a:cubicBezTo>
                    <a:pt x="12427" y="10629"/>
                    <a:pt x="13907" y="10971"/>
                    <a:pt x="14499" y="12000"/>
                  </a:cubicBezTo>
                  <a:cubicBezTo>
                    <a:pt x="15682" y="13029"/>
                    <a:pt x="15090" y="15086"/>
                    <a:pt x="15682" y="16457"/>
                  </a:cubicBezTo>
                  <a:cubicBezTo>
                    <a:pt x="16570" y="20229"/>
                    <a:pt x="19233" y="19886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25" name="Freeform 545"/>
            <p:cNvSpPr/>
            <p:nvPr/>
          </p:nvSpPr>
          <p:spPr>
            <a:xfrm>
              <a:off x="1984375" y="1866598"/>
              <a:ext cx="276225" cy="346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3161"/>
                    <a:pt x="3703" y="5795"/>
                    <a:pt x="6789" y="6849"/>
                  </a:cubicBezTo>
                  <a:cubicBezTo>
                    <a:pt x="9874" y="7376"/>
                    <a:pt x="11109" y="7902"/>
                    <a:pt x="12343" y="10537"/>
                  </a:cubicBezTo>
                  <a:cubicBezTo>
                    <a:pt x="14194" y="15278"/>
                    <a:pt x="19131" y="17385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26" name="Freeform 546"/>
            <p:cNvSpPr/>
            <p:nvPr/>
          </p:nvSpPr>
          <p:spPr>
            <a:xfrm>
              <a:off x="2301875" y="2247598"/>
              <a:ext cx="97039" cy="81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2" h="21600" extrusionOk="0">
                  <a:moveTo>
                    <a:pt x="0" y="0"/>
                  </a:moveTo>
                  <a:cubicBezTo>
                    <a:pt x="0" y="2025"/>
                    <a:pt x="15429" y="3150"/>
                    <a:pt x="12343" y="5400"/>
                  </a:cubicBezTo>
                  <a:cubicBezTo>
                    <a:pt x="10800" y="6750"/>
                    <a:pt x="3086" y="8100"/>
                    <a:pt x="4629" y="9675"/>
                  </a:cubicBezTo>
                  <a:cubicBezTo>
                    <a:pt x="7714" y="10800"/>
                    <a:pt x="15429" y="11700"/>
                    <a:pt x="18514" y="12825"/>
                  </a:cubicBezTo>
                  <a:cubicBezTo>
                    <a:pt x="21600" y="15300"/>
                    <a:pt x="3086" y="16650"/>
                    <a:pt x="4629" y="18900"/>
                  </a:cubicBezTo>
                  <a:cubicBezTo>
                    <a:pt x="6171" y="20250"/>
                    <a:pt x="7714" y="20700"/>
                    <a:pt x="1543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27" name="Freeform 547"/>
            <p:cNvSpPr/>
            <p:nvPr/>
          </p:nvSpPr>
          <p:spPr>
            <a:xfrm>
              <a:off x="2365375" y="2415873"/>
              <a:ext cx="40916" cy="27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7" h="21600" extrusionOk="0">
                  <a:moveTo>
                    <a:pt x="0" y="0"/>
                  </a:moveTo>
                  <a:cubicBezTo>
                    <a:pt x="3600" y="1964"/>
                    <a:pt x="10800" y="2618"/>
                    <a:pt x="14400" y="4582"/>
                  </a:cubicBezTo>
                  <a:cubicBezTo>
                    <a:pt x="21600" y="7200"/>
                    <a:pt x="18000" y="8509"/>
                    <a:pt x="14400" y="11782"/>
                  </a:cubicBezTo>
                  <a:cubicBezTo>
                    <a:pt x="10800" y="14400"/>
                    <a:pt x="14400" y="19636"/>
                    <a:pt x="3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28" name="Freeform 548"/>
            <p:cNvSpPr/>
            <p:nvPr/>
          </p:nvSpPr>
          <p:spPr>
            <a:xfrm>
              <a:off x="2397125" y="2577798"/>
              <a:ext cx="85725" cy="66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855" y="1914"/>
                    <a:pt x="19636" y="3828"/>
                    <a:pt x="15709" y="6015"/>
                  </a:cubicBezTo>
                  <a:cubicBezTo>
                    <a:pt x="13745" y="7929"/>
                    <a:pt x="1964" y="10390"/>
                    <a:pt x="9818" y="12304"/>
                  </a:cubicBezTo>
                  <a:cubicBezTo>
                    <a:pt x="13745" y="13397"/>
                    <a:pt x="19636" y="13671"/>
                    <a:pt x="21600" y="15038"/>
                  </a:cubicBezTo>
                  <a:cubicBezTo>
                    <a:pt x="21600" y="16132"/>
                    <a:pt x="17673" y="16952"/>
                    <a:pt x="15709" y="17772"/>
                  </a:cubicBezTo>
                  <a:cubicBezTo>
                    <a:pt x="13745" y="18866"/>
                    <a:pt x="9818" y="20780"/>
                    <a:pt x="15709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29" name="Freeform 549"/>
            <p:cNvSpPr/>
            <p:nvPr/>
          </p:nvSpPr>
          <p:spPr>
            <a:xfrm>
              <a:off x="2386073" y="2923873"/>
              <a:ext cx="58677" cy="35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9" h="21600" extrusionOk="0">
                  <a:moveTo>
                    <a:pt x="11859" y="0"/>
                  </a:moveTo>
                  <a:cubicBezTo>
                    <a:pt x="14559" y="2571"/>
                    <a:pt x="6459" y="4114"/>
                    <a:pt x="1059" y="6686"/>
                  </a:cubicBezTo>
                  <a:cubicBezTo>
                    <a:pt x="-1641" y="9257"/>
                    <a:pt x="1059" y="11314"/>
                    <a:pt x="6459" y="13886"/>
                  </a:cubicBezTo>
                  <a:cubicBezTo>
                    <a:pt x="11859" y="15943"/>
                    <a:pt x="19959" y="19543"/>
                    <a:pt x="19959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30" name="Freeform 550"/>
            <p:cNvSpPr/>
            <p:nvPr/>
          </p:nvSpPr>
          <p:spPr>
            <a:xfrm>
              <a:off x="2188791" y="2136473"/>
              <a:ext cx="176584" cy="298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9" h="21600" extrusionOk="0">
                  <a:moveTo>
                    <a:pt x="925" y="0"/>
                  </a:moveTo>
                  <a:cubicBezTo>
                    <a:pt x="-2531" y="6171"/>
                    <a:pt x="4381" y="11726"/>
                    <a:pt x="10429" y="14811"/>
                  </a:cubicBezTo>
                  <a:cubicBezTo>
                    <a:pt x="14749" y="17280"/>
                    <a:pt x="17341" y="17897"/>
                    <a:pt x="19069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31" name="Freeform 551"/>
            <p:cNvSpPr/>
            <p:nvPr/>
          </p:nvSpPr>
          <p:spPr>
            <a:xfrm>
              <a:off x="2254250" y="2323798"/>
              <a:ext cx="69850" cy="288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00" y="2541"/>
                    <a:pt x="0" y="5082"/>
                    <a:pt x="2400" y="6988"/>
                  </a:cubicBezTo>
                  <a:cubicBezTo>
                    <a:pt x="2400" y="9529"/>
                    <a:pt x="7200" y="11435"/>
                    <a:pt x="12000" y="13341"/>
                  </a:cubicBezTo>
                  <a:cubicBezTo>
                    <a:pt x="16800" y="16518"/>
                    <a:pt x="19200" y="19694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32" name="Freeform 552"/>
            <p:cNvSpPr/>
            <p:nvPr/>
          </p:nvSpPr>
          <p:spPr>
            <a:xfrm>
              <a:off x="2409277" y="2298398"/>
              <a:ext cx="98974" cy="314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21600" extrusionOk="0">
                  <a:moveTo>
                    <a:pt x="466" y="0"/>
                  </a:moveTo>
                  <a:cubicBezTo>
                    <a:pt x="466" y="2335"/>
                    <a:pt x="3789" y="4086"/>
                    <a:pt x="2127" y="6422"/>
                  </a:cubicBezTo>
                  <a:cubicBezTo>
                    <a:pt x="2127" y="8173"/>
                    <a:pt x="-1196" y="9924"/>
                    <a:pt x="466" y="11676"/>
                  </a:cubicBezTo>
                  <a:cubicBezTo>
                    <a:pt x="3789" y="14595"/>
                    <a:pt x="15419" y="19265"/>
                    <a:pt x="20404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33" name="Freeform 553"/>
            <p:cNvSpPr/>
            <p:nvPr/>
          </p:nvSpPr>
          <p:spPr>
            <a:xfrm>
              <a:off x="2471359" y="2612723"/>
              <a:ext cx="61391" cy="27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06" h="21600" extrusionOk="0">
                  <a:moveTo>
                    <a:pt x="10039" y="0"/>
                  </a:moveTo>
                  <a:cubicBezTo>
                    <a:pt x="3559" y="2618"/>
                    <a:pt x="-2921" y="8509"/>
                    <a:pt x="1399" y="11782"/>
                  </a:cubicBezTo>
                  <a:cubicBezTo>
                    <a:pt x="1399" y="13091"/>
                    <a:pt x="18679" y="20945"/>
                    <a:pt x="16519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34" name="Freeform 554"/>
            <p:cNvSpPr/>
            <p:nvPr/>
          </p:nvSpPr>
          <p:spPr>
            <a:xfrm>
              <a:off x="2047875" y="1977723"/>
              <a:ext cx="133350" cy="15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692" extrusionOk="0">
                  <a:moveTo>
                    <a:pt x="0" y="0"/>
                  </a:moveTo>
                  <a:cubicBezTo>
                    <a:pt x="1271" y="4547"/>
                    <a:pt x="3812" y="13642"/>
                    <a:pt x="7624" y="17053"/>
                  </a:cubicBezTo>
                  <a:cubicBezTo>
                    <a:pt x="10165" y="18189"/>
                    <a:pt x="19059" y="21600"/>
                    <a:pt x="21600" y="20463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35" name="Freeform 555"/>
            <p:cNvSpPr/>
            <p:nvPr/>
          </p:nvSpPr>
          <p:spPr>
            <a:xfrm>
              <a:off x="1530350" y="1730073"/>
              <a:ext cx="190500" cy="72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179" extrusionOk="0">
                  <a:moveTo>
                    <a:pt x="0" y="0"/>
                  </a:moveTo>
                  <a:cubicBezTo>
                    <a:pt x="3600" y="21600"/>
                    <a:pt x="13500" y="11631"/>
                    <a:pt x="21600" y="13292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36" name="Freeform 556"/>
            <p:cNvSpPr/>
            <p:nvPr/>
          </p:nvSpPr>
          <p:spPr>
            <a:xfrm>
              <a:off x="1990725" y="3212797"/>
              <a:ext cx="422275" cy="53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68" y="21257"/>
                    <a:pt x="6521" y="18857"/>
                    <a:pt x="6928" y="16114"/>
                  </a:cubicBezTo>
                  <a:cubicBezTo>
                    <a:pt x="8151" y="11657"/>
                    <a:pt x="12226" y="12343"/>
                    <a:pt x="15894" y="10286"/>
                  </a:cubicBezTo>
                  <a:cubicBezTo>
                    <a:pt x="17932" y="8914"/>
                    <a:pt x="17932" y="5143"/>
                    <a:pt x="18747" y="2743"/>
                  </a:cubicBezTo>
                  <a:cubicBezTo>
                    <a:pt x="19155" y="2057"/>
                    <a:pt x="19155" y="1371"/>
                    <a:pt x="19970" y="686"/>
                  </a:cubicBezTo>
                  <a:cubicBezTo>
                    <a:pt x="20377" y="343"/>
                    <a:pt x="21192" y="686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37" name="Freeform 557"/>
            <p:cNvSpPr/>
            <p:nvPr/>
          </p:nvSpPr>
          <p:spPr>
            <a:xfrm>
              <a:off x="2334826" y="3060397"/>
              <a:ext cx="46424" cy="23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1279" h="21600" extrusionOk="0">
                  <a:moveTo>
                    <a:pt x="11279" y="0"/>
                  </a:moveTo>
                  <a:cubicBezTo>
                    <a:pt x="-10321" y="2314"/>
                    <a:pt x="5388" y="15429"/>
                    <a:pt x="7352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38" name="Freeform 558"/>
            <p:cNvSpPr/>
            <p:nvPr/>
          </p:nvSpPr>
          <p:spPr>
            <a:xfrm>
              <a:off x="2206625" y="3273123"/>
              <a:ext cx="158750" cy="234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040" y="771"/>
                    <a:pt x="7560" y="6943"/>
                    <a:pt x="5400" y="11571"/>
                  </a:cubicBezTo>
                  <a:cubicBezTo>
                    <a:pt x="4320" y="14657"/>
                    <a:pt x="4320" y="20829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39" name="Freeform 559"/>
            <p:cNvSpPr/>
            <p:nvPr/>
          </p:nvSpPr>
          <p:spPr>
            <a:xfrm>
              <a:off x="2101850" y="3482672"/>
              <a:ext cx="184151" cy="19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513" y="21600"/>
                    <a:pt x="12209" y="19722"/>
                    <a:pt x="15965" y="13148"/>
                  </a:cubicBezTo>
                  <a:cubicBezTo>
                    <a:pt x="17843" y="8452"/>
                    <a:pt x="18783" y="3757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40" name="Freeform 560"/>
            <p:cNvSpPr/>
            <p:nvPr/>
          </p:nvSpPr>
          <p:spPr>
            <a:xfrm>
              <a:off x="2000250" y="3542997"/>
              <a:ext cx="149225" cy="13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250"/>
                  </a:moveTo>
                  <a:cubicBezTo>
                    <a:pt x="0" y="20250"/>
                    <a:pt x="0" y="21600"/>
                    <a:pt x="0" y="21600"/>
                  </a:cubicBezTo>
                  <a:cubicBezTo>
                    <a:pt x="0" y="14850"/>
                    <a:pt x="3411" y="5400"/>
                    <a:pt x="7958" y="2700"/>
                  </a:cubicBezTo>
                  <a:cubicBezTo>
                    <a:pt x="12505" y="0"/>
                    <a:pt x="18189" y="27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41" name="Freeform 561"/>
            <p:cNvSpPr/>
            <p:nvPr/>
          </p:nvSpPr>
          <p:spPr>
            <a:xfrm>
              <a:off x="2143125" y="3238197"/>
              <a:ext cx="128756" cy="19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6" h="21600" extrusionOk="0">
                  <a:moveTo>
                    <a:pt x="0" y="21600"/>
                  </a:moveTo>
                  <a:cubicBezTo>
                    <a:pt x="7624" y="17843"/>
                    <a:pt x="17788" y="18783"/>
                    <a:pt x="20329" y="10330"/>
                  </a:cubicBezTo>
                  <a:cubicBezTo>
                    <a:pt x="21600" y="6574"/>
                    <a:pt x="20329" y="3757"/>
                    <a:pt x="19059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42" name="Freeform 562"/>
            <p:cNvSpPr/>
            <p:nvPr/>
          </p:nvSpPr>
          <p:spPr>
            <a:xfrm>
              <a:off x="1339850" y="1764998"/>
              <a:ext cx="263525" cy="48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444" extrusionOk="0">
                  <a:moveTo>
                    <a:pt x="0" y="0"/>
                  </a:moveTo>
                  <a:cubicBezTo>
                    <a:pt x="3273" y="18514"/>
                    <a:pt x="5891" y="15429"/>
                    <a:pt x="10473" y="15429"/>
                  </a:cubicBezTo>
                  <a:cubicBezTo>
                    <a:pt x="15055" y="15429"/>
                    <a:pt x="18327" y="21600"/>
                    <a:pt x="21600" y="12343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43" name="Freeform 563"/>
            <p:cNvSpPr/>
            <p:nvPr/>
          </p:nvSpPr>
          <p:spPr>
            <a:xfrm>
              <a:off x="1635125" y="1806273"/>
              <a:ext cx="419100" cy="23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445" y="3857"/>
                    <a:pt x="5298" y="6943"/>
                    <a:pt x="8558" y="8486"/>
                  </a:cubicBezTo>
                  <a:cubicBezTo>
                    <a:pt x="11004" y="9257"/>
                    <a:pt x="13042" y="10800"/>
                    <a:pt x="15487" y="13114"/>
                  </a:cubicBezTo>
                  <a:cubicBezTo>
                    <a:pt x="17525" y="15429"/>
                    <a:pt x="19562" y="20057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44" name="Freeform 564"/>
            <p:cNvSpPr/>
            <p:nvPr/>
          </p:nvSpPr>
          <p:spPr>
            <a:xfrm>
              <a:off x="714375" y="1780873"/>
              <a:ext cx="323850" cy="30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54" y="20400"/>
                    <a:pt x="1580" y="17400"/>
                    <a:pt x="2107" y="15000"/>
                  </a:cubicBezTo>
                  <a:cubicBezTo>
                    <a:pt x="3161" y="13200"/>
                    <a:pt x="5268" y="10200"/>
                    <a:pt x="6849" y="9600"/>
                  </a:cubicBezTo>
                  <a:cubicBezTo>
                    <a:pt x="9483" y="8400"/>
                    <a:pt x="12644" y="9000"/>
                    <a:pt x="15278" y="6600"/>
                  </a:cubicBezTo>
                  <a:cubicBezTo>
                    <a:pt x="16859" y="5400"/>
                    <a:pt x="20546" y="24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45" name="Freeform 565"/>
            <p:cNvSpPr/>
            <p:nvPr/>
          </p:nvSpPr>
          <p:spPr>
            <a:xfrm>
              <a:off x="990600" y="1764998"/>
              <a:ext cx="295275" cy="8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59" extrusionOk="0">
                  <a:moveTo>
                    <a:pt x="0" y="19636"/>
                  </a:moveTo>
                  <a:cubicBezTo>
                    <a:pt x="4086" y="21600"/>
                    <a:pt x="7005" y="17673"/>
                    <a:pt x="11676" y="13745"/>
                  </a:cubicBezTo>
                  <a:cubicBezTo>
                    <a:pt x="15178" y="11782"/>
                    <a:pt x="19849" y="11782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46" name="Freeform 566"/>
            <p:cNvSpPr/>
            <p:nvPr/>
          </p:nvSpPr>
          <p:spPr>
            <a:xfrm>
              <a:off x="419100" y="3050872"/>
              <a:ext cx="63500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8100" y="3600"/>
                    <a:pt x="16200" y="8640"/>
                    <a:pt x="18900" y="12960"/>
                  </a:cubicBezTo>
                  <a:cubicBezTo>
                    <a:pt x="21600" y="15840"/>
                    <a:pt x="21600" y="180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47" name="Oval 567"/>
            <p:cNvSpPr/>
            <p:nvPr/>
          </p:nvSpPr>
          <p:spPr>
            <a:xfrm>
              <a:off x="476250" y="1876123"/>
              <a:ext cx="1793876" cy="1911349"/>
            </a:xfrm>
            <a:prstGeom prst="ellips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48" name="Freeform 568"/>
            <p:cNvSpPr/>
            <p:nvPr/>
          </p:nvSpPr>
          <p:spPr>
            <a:xfrm>
              <a:off x="952500" y="1993598"/>
              <a:ext cx="38100" cy="5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320" y="7200"/>
                    <a:pt x="8640" y="180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49" name="Freeform 569"/>
            <p:cNvSpPr/>
            <p:nvPr/>
          </p:nvSpPr>
          <p:spPr>
            <a:xfrm>
              <a:off x="1411287" y="1876123"/>
              <a:ext cx="25401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16200"/>
                    <a:pt x="14400" y="81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50" name="Freeform 570"/>
            <p:cNvSpPr/>
            <p:nvPr/>
          </p:nvSpPr>
          <p:spPr>
            <a:xfrm>
              <a:off x="1423987" y="1917398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7200"/>
                    <a:pt x="10800" y="144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51" name="Freeform 571"/>
            <p:cNvSpPr/>
            <p:nvPr/>
          </p:nvSpPr>
          <p:spPr>
            <a:xfrm>
              <a:off x="1736725" y="1977723"/>
              <a:ext cx="47625" cy="5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800" y="21600"/>
                    <a:pt x="18000" y="72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52" name="Freeform 572"/>
            <p:cNvSpPr/>
            <p:nvPr/>
          </p:nvSpPr>
          <p:spPr>
            <a:xfrm>
              <a:off x="1747308" y="2014235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600" h="21600" extrusionOk="0">
                  <a:moveTo>
                    <a:pt x="9600" y="0"/>
                  </a:moveTo>
                  <a:cubicBezTo>
                    <a:pt x="9600" y="10800"/>
                    <a:pt x="-12000" y="21600"/>
                    <a:pt x="9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53" name="Freeform 573"/>
            <p:cNvSpPr/>
            <p:nvPr/>
          </p:nvSpPr>
          <p:spPr>
            <a:xfrm>
              <a:off x="2000250" y="2196798"/>
              <a:ext cx="47625" cy="4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600" y="21600"/>
                    <a:pt x="21600" y="432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54" name="Freeform 574"/>
            <p:cNvSpPr/>
            <p:nvPr/>
          </p:nvSpPr>
          <p:spPr>
            <a:xfrm>
              <a:off x="2021681" y="2187273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00"/>
                    <a:pt x="21600" y="7200"/>
                    <a:pt x="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55" name="Freeform 575"/>
            <p:cNvSpPr/>
            <p:nvPr/>
          </p:nvSpPr>
          <p:spPr>
            <a:xfrm>
              <a:off x="2149475" y="2450798"/>
              <a:ext cx="41275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320" y="14400"/>
                    <a:pt x="17280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56" name="Freeform 576"/>
            <p:cNvSpPr/>
            <p:nvPr/>
          </p:nvSpPr>
          <p:spPr>
            <a:xfrm>
              <a:off x="2170112" y="2425398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800" y="14400"/>
                    <a:pt x="21600" y="72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57" name="Freeform 577"/>
            <p:cNvSpPr/>
            <p:nvPr/>
          </p:nvSpPr>
          <p:spPr>
            <a:xfrm>
              <a:off x="2212975" y="2857550"/>
              <a:ext cx="57150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9600" extrusionOk="0">
                  <a:moveTo>
                    <a:pt x="0" y="0"/>
                  </a:moveTo>
                  <a:cubicBezTo>
                    <a:pt x="0" y="21600"/>
                    <a:pt x="15429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58" name="Freeform 578"/>
            <p:cNvSpPr/>
            <p:nvPr/>
          </p:nvSpPr>
          <p:spPr>
            <a:xfrm>
              <a:off x="2249487" y="2873073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21600" y="144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59" name="Freeform 579"/>
            <p:cNvSpPr/>
            <p:nvPr/>
          </p:nvSpPr>
          <p:spPr>
            <a:xfrm>
              <a:off x="2127250" y="3222322"/>
              <a:ext cx="53975" cy="3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086" y="5400"/>
                    <a:pt x="9257" y="5400"/>
                    <a:pt x="15429" y="10800"/>
                  </a:cubicBezTo>
                  <a:cubicBezTo>
                    <a:pt x="15429" y="16200"/>
                    <a:pt x="18514" y="162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60" name="Freeform 580"/>
            <p:cNvSpPr/>
            <p:nvPr/>
          </p:nvSpPr>
          <p:spPr>
            <a:xfrm>
              <a:off x="2117725" y="3220735"/>
              <a:ext cx="31750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5400" y="0"/>
                    <a:pt x="16200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61" name="Freeform 581"/>
            <p:cNvSpPr/>
            <p:nvPr/>
          </p:nvSpPr>
          <p:spPr>
            <a:xfrm>
              <a:off x="1926701" y="3508072"/>
              <a:ext cx="25924" cy="6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6" h="21600" extrusionOk="0">
                  <a:moveTo>
                    <a:pt x="1436" y="0"/>
                  </a:moveTo>
                  <a:cubicBezTo>
                    <a:pt x="-3964" y="6171"/>
                    <a:pt x="6836" y="15429"/>
                    <a:pt x="17636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62" name="Freeform 582"/>
            <p:cNvSpPr/>
            <p:nvPr/>
          </p:nvSpPr>
          <p:spPr>
            <a:xfrm>
              <a:off x="1903412" y="3512835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0"/>
                    <a:pt x="14400" y="108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63" name="Freeform 583"/>
            <p:cNvSpPr/>
            <p:nvPr/>
          </p:nvSpPr>
          <p:spPr>
            <a:xfrm>
              <a:off x="1557337" y="3704922"/>
              <a:ext cx="25401" cy="5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800" y="6171"/>
                    <a:pt x="21600" y="15429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64" name="Freeform 584"/>
            <p:cNvSpPr/>
            <p:nvPr/>
          </p:nvSpPr>
          <p:spPr>
            <a:xfrm>
              <a:off x="1573212" y="3738260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10800" y="21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65" name="Freeform 585"/>
            <p:cNvSpPr/>
            <p:nvPr/>
          </p:nvSpPr>
          <p:spPr>
            <a:xfrm>
              <a:off x="1212850" y="3711272"/>
              <a:ext cx="25400" cy="6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3086"/>
                    <a:pt x="7200" y="18514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66" name="Freeform 586"/>
            <p:cNvSpPr/>
            <p:nvPr/>
          </p:nvSpPr>
          <p:spPr>
            <a:xfrm>
              <a:off x="1228725" y="3708097"/>
              <a:ext cx="25400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0800"/>
                    <a:pt x="14400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67" name="Freeform 587"/>
            <p:cNvSpPr/>
            <p:nvPr/>
          </p:nvSpPr>
          <p:spPr>
            <a:xfrm>
              <a:off x="904875" y="3593797"/>
              <a:ext cx="38100" cy="4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8640" y="21600"/>
                    <a:pt x="12960" y="864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68" name="Freeform 588"/>
            <p:cNvSpPr/>
            <p:nvPr/>
          </p:nvSpPr>
          <p:spPr>
            <a:xfrm>
              <a:off x="935037" y="3593797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0"/>
                    <a:pt x="7200" y="0"/>
                    <a:pt x="14400" y="0"/>
                  </a:cubicBezTo>
                  <a:cubicBezTo>
                    <a:pt x="14400" y="0"/>
                    <a:pt x="21600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69" name="Freeform 589"/>
            <p:cNvSpPr/>
            <p:nvPr/>
          </p:nvSpPr>
          <p:spPr>
            <a:xfrm>
              <a:off x="673100" y="3390597"/>
              <a:ext cx="47625" cy="3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6200"/>
                    <a:pt x="14400" y="108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70" name="Freeform 590"/>
            <p:cNvSpPr/>
            <p:nvPr/>
          </p:nvSpPr>
          <p:spPr>
            <a:xfrm>
              <a:off x="712787" y="3390597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21600"/>
                    <a:pt x="14400" y="21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71" name="Freeform 591"/>
            <p:cNvSpPr/>
            <p:nvPr/>
          </p:nvSpPr>
          <p:spPr>
            <a:xfrm>
              <a:off x="508000" y="3057350"/>
              <a:ext cx="53975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416" extrusionOk="0">
                  <a:moveTo>
                    <a:pt x="0" y="14400"/>
                  </a:moveTo>
                  <a:cubicBezTo>
                    <a:pt x="3086" y="21600"/>
                    <a:pt x="9257" y="7200"/>
                    <a:pt x="12343" y="7200"/>
                  </a:cubicBezTo>
                  <a:cubicBezTo>
                    <a:pt x="15429" y="0"/>
                    <a:pt x="18514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72" name="Freeform 592"/>
            <p:cNvSpPr/>
            <p:nvPr/>
          </p:nvSpPr>
          <p:spPr>
            <a:xfrm>
              <a:off x="509587" y="3076272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14400"/>
                    <a:pt x="0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73" name="Freeform 593"/>
            <p:cNvSpPr/>
            <p:nvPr/>
          </p:nvSpPr>
          <p:spPr>
            <a:xfrm>
              <a:off x="492125" y="2695273"/>
              <a:ext cx="47625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14400"/>
                    <a:pt x="18000" y="144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74" name="Freeform 594"/>
            <p:cNvSpPr/>
            <p:nvPr/>
          </p:nvSpPr>
          <p:spPr>
            <a:xfrm>
              <a:off x="519112" y="2720673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1600" y="0"/>
                    <a:pt x="21600" y="72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75" name="Freeform 595"/>
            <p:cNvSpPr/>
            <p:nvPr/>
          </p:nvSpPr>
          <p:spPr>
            <a:xfrm>
              <a:off x="609600" y="2339673"/>
              <a:ext cx="47625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7200"/>
                    <a:pt x="10800" y="7200"/>
                    <a:pt x="14400" y="7200"/>
                  </a:cubicBezTo>
                  <a:cubicBezTo>
                    <a:pt x="18000" y="7200"/>
                    <a:pt x="21600" y="144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76" name="Freeform 596"/>
            <p:cNvSpPr/>
            <p:nvPr/>
          </p:nvSpPr>
          <p:spPr>
            <a:xfrm>
              <a:off x="935037" y="1993598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400" y="0"/>
                    <a:pt x="7200" y="0"/>
                    <a:pt x="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77" name="Oval 597"/>
            <p:cNvSpPr/>
            <p:nvPr/>
          </p:nvSpPr>
          <p:spPr>
            <a:xfrm>
              <a:off x="212725" y="1596723"/>
              <a:ext cx="2317752" cy="2470149"/>
            </a:xfrm>
            <a:prstGeom prst="ellips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78" name="Freeform 598"/>
            <p:cNvSpPr/>
            <p:nvPr/>
          </p:nvSpPr>
          <p:spPr>
            <a:xfrm>
              <a:off x="403225" y="2003123"/>
              <a:ext cx="57150" cy="6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171" y="5400"/>
                    <a:pt x="12343" y="8100"/>
                    <a:pt x="15429" y="13500"/>
                  </a:cubicBezTo>
                  <a:cubicBezTo>
                    <a:pt x="18514" y="16200"/>
                    <a:pt x="21600" y="189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79" name="Freeform 599"/>
            <p:cNvSpPr/>
            <p:nvPr/>
          </p:nvSpPr>
          <p:spPr>
            <a:xfrm>
              <a:off x="444500" y="2035270"/>
              <a:ext cx="31750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0"/>
                  </a:moveTo>
                  <a:cubicBezTo>
                    <a:pt x="5400" y="21600"/>
                    <a:pt x="21600" y="216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80" name="Freeform 600"/>
            <p:cNvSpPr/>
            <p:nvPr/>
          </p:nvSpPr>
          <p:spPr>
            <a:xfrm>
              <a:off x="142875" y="2658760"/>
              <a:ext cx="79375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480" y="21600"/>
                    <a:pt x="15120" y="21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81" name="Freeform 601"/>
            <p:cNvSpPr/>
            <p:nvPr/>
          </p:nvSpPr>
          <p:spPr>
            <a:xfrm>
              <a:off x="201612" y="2679398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7200"/>
                    <a:pt x="10800" y="144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82" name="Freeform 602"/>
            <p:cNvSpPr/>
            <p:nvPr/>
          </p:nvSpPr>
          <p:spPr>
            <a:xfrm>
              <a:off x="238125" y="3330273"/>
              <a:ext cx="69850" cy="3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457" extrusionOk="0">
                  <a:moveTo>
                    <a:pt x="0" y="17280"/>
                  </a:moveTo>
                  <a:cubicBezTo>
                    <a:pt x="4800" y="21600"/>
                    <a:pt x="9600" y="12960"/>
                    <a:pt x="14400" y="8640"/>
                  </a:cubicBezTo>
                  <a:cubicBezTo>
                    <a:pt x="16800" y="8640"/>
                    <a:pt x="19200" y="432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83" name="Freeform 603"/>
            <p:cNvSpPr/>
            <p:nvPr/>
          </p:nvSpPr>
          <p:spPr>
            <a:xfrm>
              <a:off x="300037" y="3339798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200" y="0"/>
                    <a:pt x="14400" y="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84" name="Freeform 604"/>
            <p:cNvSpPr/>
            <p:nvPr/>
          </p:nvSpPr>
          <p:spPr>
            <a:xfrm>
              <a:off x="593725" y="3796997"/>
              <a:ext cx="47625" cy="6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800" y="18514"/>
                    <a:pt x="14400" y="6171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85" name="Freeform 605"/>
            <p:cNvSpPr/>
            <p:nvPr/>
          </p:nvSpPr>
          <p:spPr>
            <a:xfrm>
              <a:off x="635000" y="3804085"/>
              <a:ext cx="31750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274" extrusionOk="0">
                  <a:moveTo>
                    <a:pt x="0" y="15274"/>
                  </a:moveTo>
                  <a:cubicBezTo>
                    <a:pt x="5400" y="4474"/>
                    <a:pt x="10800" y="-6326"/>
                    <a:pt x="21600" y="4474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86" name="Freeform 606"/>
            <p:cNvSpPr/>
            <p:nvPr/>
          </p:nvSpPr>
          <p:spPr>
            <a:xfrm>
              <a:off x="1006475" y="4009722"/>
              <a:ext cx="31750" cy="8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8640"/>
                    <a:pt x="10800" y="15120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87" name="Freeform 607"/>
            <p:cNvSpPr/>
            <p:nvPr/>
          </p:nvSpPr>
          <p:spPr>
            <a:xfrm>
              <a:off x="1007268" y="4076397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16200" y="0"/>
                  </a:moveTo>
                  <a:cubicBezTo>
                    <a:pt x="-5400" y="7200"/>
                    <a:pt x="-5400" y="14400"/>
                    <a:pt x="162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88" name="Freeform 608"/>
            <p:cNvSpPr/>
            <p:nvPr/>
          </p:nvSpPr>
          <p:spPr>
            <a:xfrm>
              <a:off x="1609725" y="4041472"/>
              <a:ext cx="3175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00" y="7200"/>
                    <a:pt x="10800" y="144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89" name="Freeform 609"/>
            <p:cNvSpPr/>
            <p:nvPr/>
          </p:nvSpPr>
          <p:spPr>
            <a:xfrm>
              <a:off x="1617662" y="4101797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7200"/>
                    <a:pt x="21600" y="21600"/>
                    <a:pt x="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90" name="Freeform 610"/>
            <p:cNvSpPr/>
            <p:nvPr/>
          </p:nvSpPr>
          <p:spPr>
            <a:xfrm>
              <a:off x="2149475" y="3755722"/>
              <a:ext cx="47625" cy="5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600" y="9257"/>
                    <a:pt x="14400" y="15429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91" name="Freeform 611"/>
            <p:cNvSpPr/>
            <p:nvPr/>
          </p:nvSpPr>
          <p:spPr>
            <a:xfrm>
              <a:off x="2127250" y="3756781"/>
              <a:ext cx="31750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9600" extrusionOk="0">
                  <a:moveTo>
                    <a:pt x="0" y="9600"/>
                  </a:moveTo>
                  <a:cubicBezTo>
                    <a:pt x="10800" y="-12000"/>
                    <a:pt x="16200" y="9600"/>
                    <a:pt x="21600" y="9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92" name="Freeform 612"/>
            <p:cNvSpPr/>
            <p:nvPr/>
          </p:nvSpPr>
          <p:spPr>
            <a:xfrm>
              <a:off x="2451100" y="3288998"/>
              <a:ext cx="73025" cy="3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800" y="16200"/>
                    <a:pt x="14400" y="162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93" name="Freeform 613"/>
            <p:cNvSpPr/>
            <p:nvPr/>
          </p:nvSpPr>
          <p:spPr>
            <a:xfrm>
              <a:off x="2498725" y="3314398"/>
              <a:ext cx="25400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7200"/>
                    <a:pt x="21600" y="144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94" name="Freeform 614"/>
            <p:cNvSpPr/>
            <p:nvPr/>
          </p:nvSpPr>
          <p:spPr>
            <a:xfrm>
              <a:off x="2524125" y="2671460"/>
              <a:ext cx="79375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8640" y="21600"/>
                    <a:pt x="15120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95" name="Freeform 615"/>
            <p:cNvSpPr/>
            <p:nvPr/>
          </p:nvSpPr>
          <p:spPr>
            <a:xfrm>
              <a:off x="2586037" y="2674635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0800"/>
                    <a:pt x="14400" y="108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96" name="Freeform 616"/>
            <p:cNvSpPr/>
            <p:nvPr/>
          </p:nvSpPr>
          <p:spPr>
            <a:xfrm>
              <a:off x="2286000" y="2009473"/>
              <a:ext cx="53975" cy="60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9257" y="15429"/>
                    <a:pt x="18514" y="9257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97" name="Freeform 617"/>
            <p:cNvSpPr/>
            <p:nvPr/>
          </p:nvSpPr>
          <p:spPr>
            <a:xfrm>
              <a:off x="2289912" y="2053923"/>
              <a:ext cx="25401" cy="3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74" h="21600" extrusionOk="0">
                  <a:moveTo>
                    <a:pt x="15274" y="0"/>
                  </a:moveTo>
                  <a:cubicBezTo>
                    <a:pt x="4474" y="5400"/>
                    <a:pt x="-6326" y="16200"/>
                    <a:pt x="4474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98" name="Freeform 618"/>
            <p:cNvSpPr/>
            <p:nvPr/>
          </p:nvSpPr>
          <p:spPr>
            <a:xfrm>
              <a:off x="1778000" y="1596723"/>
              <a:ext cx="31750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0800" y="19200"/>
                    <a:pt x="21600" y="720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899" name="Freeform 619"/>
            <p:cNvSpPr/>
            <p:nvPr/>
          </p:nvSpPr>
          <p:spPr>
            <a:xfrm>
              <a:off x="1808162" y="1599898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0800"/>
                    <a:pt x="14400" y="0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900" name="Freeform 620"/>
            <p:cNvSpPr/>
            <p:nvPr/>
          </p:nvSpPr>
          <p:spPr>
            <a:xfrm>
              <a:off x="1122362" y="1536398"/>
              <a:ext cx="25401" cy="76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2400"/>
                    <a:pt x="10800" y="9600"/>
                    <a:pt x="21600" y="14400"/>
                  </a:cubicBezTo>
                  <a:cubicBezTo>
                    <a:pt x="21600" y="16800"/>
                    <a:pt x="21600" y="192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901" name="Freeform 621"/>
            <p:cNvSpPr/>
            <p:nvPr/>
          </p:nvSpPr>
          <p:spPr>
            <a:xfrm>
              <a:off x="1141412" y="1591960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0800"/>
                    <a:pt x="7200" y="21600"/>
                    <a:pt x="216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902" name="Oval 622"/>
            <p:cNvSpPr/>
            <p:nvPr/>
          </p:nvSpPr>
          <p:spPr>
            <a:xfrm>
              <a:off x="133349" y="1501473"/>
              <a:ext cx="2486026" cy="2651125"/>
            </a:xfrm>
            <a:prstGeom prst="ellipse">
              <a:avLst/>
            </a:prstGeom>
            <a:noFill/>
            <a:ln w="25400" cap="rnd">
              <a:solidFill>
                <a:srgbClr val="58585A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903" name="Freeform 623"/>
            <p:cNvSpPr/>
            <p:nvPr/>
          </p:nvSpPr>
          <p:spPr>
            <a:xfrm>
              <a:off x="746125" y="0"/>
              <a:ext cx="3945929" cy="4050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7" h="21086" extrusionOk="0">
                  <a:moveTo>
                    <a:pt x="15973" y="14253"/>
                  </a:moveTo>
                  <a:cubicBezTo>
                    <a:pt x="13159" y="16898"/>
                    <a:pt x="9826" y="19631"/>
                    <a:pt x="6017" y="21086"/>
                  </a:cubicBezTo>
                  <a:cubicBezTo>
                    <a:pt x="6017" y="21086"/>
                    <a:pt x="6017" y="21086"/>
                    <a:pt x="6017" y="21086"/>
                  </a:cubicBezTo>
                  <a:cubicBezTo>
                    <a:pt x="8484" y="20072"/>
                    <a:pt x="10216" y="17604"/>
                    <a:pt x="10216" y="14738"/>
                  </a:cubicBezTo>
                  <a:cubicBezTo>
                    <a:pt x="10216" y="10903"/>
                    <a:pt x="7186" y="7817"/>
                    <a:pt x="3420" y="7817"/>
                  </a:cubicBezTo>
                  <a:cubicBezTo>
                    <a:pt x="2164" y="7817"/>
                    <a:pt x="996" y="8170"/>
                    <a:pt x="0" y="8787"/>
                  </a:cubicBezTo>
                  <a:cubicBezTo>
                    <a:pt x="4545" y="6142"/>
                    <a:pt x="7965" y="6936"/>
                    <a:pt x="14501" y="1514"/>
                  </a:cubicBezTo>
                  <a:cubicBezTo>
                    <a:pt x="15107" y="985"/>
                    <a:pt x="15583" y="632"/>
                    <a:pt x="16232" y="324"/>
                  </a:cubicBezTo>
                  <a:cubicBezTo>
                    <a:pt x="18137" y="-514"/>
                    <a:pt x="20345" y="324"/>
                    <a:pt x="21167" y="2263"/>
                  </a:cubicBezTo>
                  <a:cubicBezTo>
                    <a:pt x="21513" y="3013"/>
                    <a:pt x="21600" y="4203"/>
                    <a:pt x="21470" y="4952"/>
                  </a:cubicBezTo>
                  <a:cubicBezTo>
                    <a:pt x="21254" y="5966"/>
                    <a:pt x="18786" y="11608"/>
                    <a:pt x="15973" y="14253"/>
                  </a:cubicBezTo>
                  <a:close/>
                </a:path>
              </a:pathLst>
            </a:custGeom>
            <a:noFill/>
            <a:ln w="25400" cap="rnd">
              <a:solidFill>
                <a:srgbClr val="58585A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904" name="Oval 624"/>
            <p:cNvSpPr/>
            <p:nvPr/>
          </p:nvSpPr>
          <p:spPr>
            <a:xfrm>
              <a:off x="546100" y="1942798"/>
              <a:ext cx="1660525" cy="1768477"/>
            </a:xfrm>
            <a:prstGeom prst="ellipse">
              <a:avLst/>
            </a:prstGeom>
            <a:noFill/>
            <a:ln w="25400" cap="rnd">
              <a:solidFill>
                <a:srgbClr val="58585A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905" name="Freeform 625"/>
            <p:cNvSpPr/>
            <p:nvPr/>
          </p:nvSpPr>
          <p:spPr>
            <a:xfrm>
              <a:off x="2113579" y="2120598"/>
              <a:ext cx="77172" cy="12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0" h="21600" extrusionOk="0">
                  <a:moveTo>
                    <a:pt x="1300" y="0"/>
                  </a:moveTo>
                  <a:cubicBezTo>
                    <a:pt x="-4100" y="10080"/>
                    <a:pt x="8500" y="17280"/>
                    <a:pt x="17500" y="21600"/>
                  </a:cubicBezTo>
                </a:path>
              </a:pathLst>
            </a:cu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906" name="Line 626"/>
            <p:cNvSpPr/>
            <p:nvPr/>
          </p:nvSpPr>
          <p:spPr>
            <a:xfrm>
              <a:off x="2301875" y="3822397"/>
              <a:ext cx="292100" cy="314325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907" name="Freeform 627"/>
            <p:cNvSpPr/>
            <p:nvPr/>
          </p:nvSpPr>
          <p:spPr>
            <a:xfrm>
              <a:off x="2428875" y="3965272"/>
              <a:ext cx="301625" cy="3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5347" y="18681"/>
                    <a:pt x="6821" y="16346"/>
                    <a:pt x="0" y="15762"/>
                  </a:cubicBezTo>
                  <a:cubicBezTo>
                    <a:pt x="10800" y="10508"/>
                    <a:pt x="10800" y="10508"/>
                    <a:pt x="10800" y="10508"/>
                  </a:cubicBezTo>
                  <a:cubicBezTo>
                    <a:pt x="15347" y="0"/>
                    <a:pt x="15347" y="0"/>
                    <a:pt x="15347" y="0"/>
                  </a:cubicBezTo>
                  <a:cubicBezTo>
                    <a:pt x="15916" y="6422"/>
                    <a:pt x="18758" y="15178"/>
                    <a:pt x="21600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908" name="Line 628"/>
            <p:cNvSpPr/>
            <p:nvPr/>
          </p:nvSpPr>
          <p:spPr>
            <a:xfrm>
              <a:off x="133349" y="1520523"/>
              <a:ext cx="295276" cy="311149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909" name="Freeform 629"/>
            <p:cNvSpPr/>
            <p:nvPr/>
          </p:nvSpPr>
          <p:spPr>
            <a:xfrm>
              <a:off x="0" y="1374473"/>
              <a:ext cx="301625" cy="3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6253" y="2919"/>
                    <a:pt x="14779" y="5838"/>
                    <a:pt x="21600" y="6422"/>
                  </a:cubicBezTo>
                  <a:cubicBezTo>
                    <a:pt x="11368" y="11092"/>
                    <a:pt x="11368" y="11092"/>
                    <a:pt x="11368" y="11092"/>
                  </a:cubicBezTo>
                  <a:cubicBezTo>
                    <a:pt x="6253" y="21600"/>
                    <a:pt x="6253" y="21600"/>
                    <a:pt x="6253" y="21600"/>
                  </a:cubicBezTo>
                  <a:cubicBezTo>
                    <a:pt x="5684" y="15178"/>
                    <a:pt x="2842" y="6422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910" name="Line 630"/>
            <p:cNvSpPr/>
            <p:nvPr/>
          </p:nvSpPr>
          <p:spPr>
            <a:xfrm flipH="1">
              <a:off x="133350" y="3822397"/>
              <a:ext cx="301626" cy="314325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911" name="Freeform 631"/>
            <p:cNvSpPr/>
            <p:nvPr/>
          </p:nvSpPr>
          <p:spPr>
            <a:xfrm>
              <a:off x="0" y="3965272"/>
              <a:ext cx="301625" cy="3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842" y="15178"/>
                    <a:pt x="5684" y="6422"/>
                    <a:pt x="6253" y="0"/>
                  </a:cubicBezTo>
                  <a:cubicBezTo>
                    <a:pt x="11368" y="10508"/>
                    <a:pt x="11368" y="10508"/>
                    <a:pt x="11368" y="10508"/>
                  </a:cubicBezTo>
                  <a:cubicBezTo>
                    <a:pt x="21600" y="15762"/>
                    <a:pt x="21600" y="15762"/>
                    <a:pt x="21600" y="15762"/>
                  </a:cubicBezTo>
                  <a:cubicBezTo>
                    <a:pt x="14779" y="16346"/>
                    <a:pt x="6253" y="18681"/>
                    <a:pt x="0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  <p:sp>
          <p:nvSpPr>
            <p:cNvPr id="912" name="Line 632"/>
            <p:cNvSpPr/>
            <p:nvPr/>
          </p:nvSpPr>
          <p:spPr>
            <a:xfrm flipH="1">
              <a:off x="2301875" y="1520523"/>
              <a:ext cx="292101" cy="311149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913" name="Freeform 633"/>
            <p:cNvSpPr/>
            <p:nvPr/>
          </p:nvSpPr>
          <p:spPr>
            <a:xfrm>
              <a:off x="2428875" y="1374473"/>
              <a:ext cx="301625" cy="31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758" y="6422"/>
                    <a:pt x="15916" y="15178"/>
                    <a:pt x="15347" y="21600"/>
                  </a:cubicBezTo>
                  <a:cubicBezTo>
                    <a:pt x="10800" y="11092"/>
                    <a:pt x="10800" y="11092"/>
                    <a:pt x="10800" y="11092"/>
                  </a:cubicBezTo>
                  <a:cubicBezTo>
                    <a:pt x="0" y="6422"/>
                    <a:pt x="0" y="6422"/>
                    <a:pt x="0" y="6422"/>
                  </a:cubicBezTo>
                  <a:cubicBezTo>
                    <a:pt x="6821" y="5838"/>
                    <a:pt x="15347" y="2919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6858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 sz="1350"/>
            </a:p>
          </p:txBody>
        </p:sp>
      </p:grpSp>
      <p:sp>
        <p:nvSpPr>
          <p:cNvPr id="915" name="Text Box 634"/>
          <p:cNvSpPr txBox="1"/>
          <p:nvPr/>
        </p:nvSpPr>
        <p:spPr>
          <a:xfrm>
            <a:off x="2500074" y="3969544"/>
            <a:ext cx="671979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34290" bIns="3429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dirty="0" err="1"/>
              <a:t>Sistol</a:t>
            </a:r>
            <a:endParaRPr sz="1400" dirty="0"/>
          </a:p>
        </p:txBody>
      </p:sp>
      <p:sp>
        <p:nvSpPr>
          <p:cNvPr id="916" name="Text Box 635"/>
          <p:cNvSpPr txBox="1"/>
          <p:nvPr/>
        </p:nvSpPr>
        <p:spPr>
          <a:xfrm>
            <a:off x="2479347" y="5858862"/>
            <a:ext cx="1486304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34290" bIns="3429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dirty="0" err="1"/>
              <a:t>Vazodilatasyon</a:t>
            </a:r>
            <a:endParaRPr sz="1400" dirty="0"/>
          </a:p>
        </p:txBody>
      </p:sp>
      <p:sp>
        <p:nvSpPr>
          <p:cNvPr id="917" name="Text Box 636"/>
          <p:cNvSpPr txBox="1"/>
          <p:nvPr/>
        </p:nvSpPr>
        <p:spPr>
          <a:xfrm>
            <a:off x="5795330" y="5851590"/>
            <a:ext cx="1765227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34290" bIns="3429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dirty="0" err="1"/>
              <a:t>Vazokonstriksiyon</a:t>
            </a:r>
            <a:endParaRPr sz="1400" dirty="0"/>
          </a:p>
        </p:txBody>
      </p:sp>
      <p:sp>
        <p:nvSpPr>
          <p:cNvPr id="918" name="Text Box 637"/>
          <p:cNvSpPr txBox="1"/>
          <p:nvPr/>
        </p:nvSpPr>
        <p:spPr>
          <a:xfrm>
            <a:off x="6010037" y="3752850"/>
            <a:ext cx="780983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34290" bIns="3429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/>
              <a:t>Diastol</a:t>
            </a:r>
          </a:p>
        </p:txBody>
      </p:sp>
      <p:sp>
        <p:nvSpPr>
          <p:cNvPr id="919" name="Text Box 638"/>
          <p:cNvSpPr txBox="1"/>
          <p:nvPr/>
        </p:nvSpPr>
        <p:spPr>
          <a:xfrm>
            <a:off x="4227671" y="3105150"/>
            <a:ext cx="1095172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34290" bIns="3429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28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0650"/>
              <a:t>X</a:t>
            </a:r>
          </a:p>
        </p:txBody>
      </p:sp>
      <p:sp>
        <p:nvSpPr>
          <p:cNvPr id="920" name="Title 1"/>
          <p:cNvSpPr txBox="1">
            <a:spLocks noGrp="1"/>
          </p:cNvSpPr>
          <p:nvPr>
            <p:ph type="title"/>
          </p:nvPr>
        </p:nvSpPr>
        <p:spPr>
          <a:xfrm>
            <a:off x="1369908" y="506048"/>
            <a:ext cx="6172200" cy="85725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Kan Basıncı = CO x PVR</a:t>
            </a:r>
          </a:p>
        </p:txBody>
      </p:sp>
      <p:pic>
        <p:nvPicPr>
          <p:cNvPr id="921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922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817235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42" dur="500" fill="hold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46" dur="500" fill="hold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50" dur="500" fill="hold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54" dur="500" fill="hold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" grpId="0" animBg="1" advAuto="0"/>
      <p:bldP spid="422" grpId="1" animBg="1" advAuto="0"/>
      <p:bldP spid="568" grpId="0" animBg="1" advAuto="0"/>
      <p:bldP spid="763" grpId="0" animBg="1" advAuto="0"/>
      <p:bldP spid="914" grpId="0" animBg="1" advAuto="0"/>
      <p:bldP spid="914" grpId="1" animBg="1" advAuto="0"/>
      <p:bldP spid="915" grpId="0" animBg="1" advAuto="0"/>
      <p:bldP spid="916" grpId="0" animBg="1" advAuto="0"/>
      <p:bldP spid="916" grpId="1" animBg="1" advAuto="0"/>
      <p:bldP spid="917" grpId="0" animBg="1" advAuto="0"/>
      <p:bldP spid="918" grpId="0" animBg="1" advAuto="0"/>
      <p:bldP spid="918" grpId="1" animBg="1" advAuto="0"/>
      <p:bldP spid="919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Text Box 2"/>
          <p:cNvSpPr txBox="1"/>
          <p:nvPr/>
        </p:nvSpPr>
        <p:spPr>
          <a:xfrm>
            <a:off x="2925947" y="2757460"/>
            <a:ext cx="5976005" cy="3185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34290" bIns="34290">
            <a:spAutoFit/>
          </a:bodyPr>
          <a:lstStyle/>
          <a:p>
            <a:pPr lvl="1" defTabSz="685800">
              <a:lnSpc>
                <a:spcPct val="150000"/>
              </a:lnSpc>
              <a:defRPr sz="36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it-IT" sz="1200" dirty="0">
                <a:latin typeface="Helvetica"/>
                <a:cs typeface="Helvetica"/>
              </a:rPr>
              <a:t>Kalp </a:t>
            </a:r>
            <a:r>
              <a:rPr lang="it-IT" sz="1200" dirty="0" smtClean="0">
                <a:latin typeface="Helvetica"/>
                <a:cs typeface="Helvetica"/>
              </a:rPr>
              <a:t>de</a:t>
            </a:r>
            <a:r>
              <a:rPr lang="tr-TR" sz="1200" dirty="0" err="1" smtClean="0">
                <a:latin typeface="Helvetica"/>
                <a:cs typeface="Helvetica"/>
              </a:rPr>
              <a:t>bi</a:t>
            </a:r>
            <a:r>
              <a:rPr lang="it-IT" sz="1200" dirty="0" smtClean="0">
                <a:latin typeface="Helvetica"/>
                <a:cs typeface="Helvetica"/>
              </a:rPr>
              <a:t>si</a:t>
            </a:r>
            <a:r>
              <a:rPr lang="it-IT" sz="1200" dirty="0">
                <a:latin typeface="Helvetica"/>
                <a:cs typeface="Helvetica"/>
              </a:rPr>
              <a:t>		</a:t>
            </a:r>
            <a:r>
              <a:rPr lang="it-IT" sz="1200" dirty="0" smtClean="0">
                <a:latin typeface="Helvetica"/>
                <a:cs typeface="Helvetica"/>
              </a:rPr>
              <a:t>x</a:t>
            </a:r>
            <a:r>
              <a:rPr lang="it-IT" sz="1200" dirty="0">
                <a:latin typeface="Helvetica"/>
                <a:cs typeface="Helvetica"/>
              </a:rPr>
              <a:t>	</a:t>
            </a:r>
            <a:r>
              <a:rPr lang="it-IT" sz="2800" dirty="0">
                <a:latin typeface="Helvetica"/>
                <a:cs typeface="Helvetica"/>
              </a:rPr>
              <a:t>Periferik direnç</a:t>
            </a:r>
            <a:endParaRPr lang="tr-TR" sz="1200" dirty="0" smtClean="0"/>
          </a:p>
          <a:p>
            <a:pPr lvl="1" defTabSz="685800">
              <a:lnSpc>
                <a:spcPct val="150000"/>
              </a:lnSpc>
              <a:defRPr sz="36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200" dirty="0" err="1" smtClean="0"/>
              <a:t>Kalp</a:t>
            </a:r>
            <a:r>
              <a:rPr sz="1200" dirty="0" smtClean="0"/>
              <a:t> </a:t>
            </a:r>
            <a:r>
              <a:rPr sz="1100" dirty="0" err="1"/>
              <a:t>debisi</a:t>
            </a:r>
            <a:r>
              <a:rPr sz="1200" dirty="0"/>
              <a:t>		x	</a:t>
            </a:r>
            <a:r>
              <a:rPr sz="2000" dirty="0" err="1"/>
              <a:t>Periferik</a:t>
            </a:r>
            <a:r>
              <a:rPr sz="2000" dirty="0"/>
              <a:t> </a:t>
            </a:r>
            <a:r>
              <a:rPr sz="2000" dirty="0" err="1"/>
              <a:t>direnç</a:t>
            </a:r>
            <a:r>
              <a:rPr sz="1200" dirty="0"/>
              <a:t>		</a:t>
            </a:r>
          </a:p>
          <a:p>
            <a:pPr lvl="1" defTabSz="685800">
              <a:lnSpc>
                <a:spcPct val="150000"/>
              </a:lnSpc>
              <a:defRPr sz="36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100" dirty="0"/>
              <a:t>		</a:t>
            </a:r>
            <a:endParaRPr sz="1200" dirty="0"/>
          </a:p>
          <a:p>
            <a:pPr lvl="1" defTabSz="685800">
              <a:lnSpc>
                <a:spcPct val="150000"/>
              </a:lnSpc>
              <a:defRPr sz="36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400" dirty="0" err="1"/>
              <a:t>Kalp</a:t>
            </a:r>
            <a:r>
              <a:rPr sz="1400" dirty="0"/>
              <a:t> </a:t>
            </a:r>
            <a:r>
              <a:rPr sz="1400" dirty="0" err="1"/>
              <a:t>debisi</a:t>
            </a:r>
            <a:r>
              <a:rPr sz="1200" dirty="0"/>
              <a:t>		x	</a:t>
            </a:r>
            <a:r>
              <a:rPr sz="1400" dirty="0" err="1"/>
              <a:t>Periferik</a:t>
            </a:r>
            <a:r>
              <a:rPr sz="1400" dirty="0"/>
              <a:t> </a:t>
            </a:r>
            <a:r>
              <a:rPr sz="1400" dirty="0" err="1"/>
              <a:t>direnç</a:t>
            </a:r>
            <a:r>
              <a:rPr sz="1200" dirty="0"/>
              <a:t>	</a:t>
            </a:r>
          </a:p>
          <a:p>
            <a:pPr defTabSz="685800">
              <a:lnSpc>
                <a:spcPct val="150000"/>
              </a:lnSpc>
              <a:defRPr sz="3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200" b="1" dirty="0"/>
              <a:t>		</a:t>
            </a:r>
          </a:p>
          <a:p>
            <a:pPr defTabSz="685800">
              <a:lnSpc>
                <a:spcPct val="150000"/>
              </a:lnSpc>
              <a:defRPr sz="36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2000" dirty="0" err="1"/>
              <a:t>Kalp</a:t>
            </a:r>
            <a:r>
              <a:rPr sz="2000" dirty="0"/>
              <a:t> </a:t>
            </a:r>
            <a:r>
              <a:rPr sz="2000" dirty="0" err="1"/>
              <a:t>debisi</a:t>
            </a:r>
            <a:r>
              <a:rPr sz="1200" dirty="0"/>
              <a:t>	</a:t>
            </a:r>
            <a:r>
              <a:rPr lang="tr-TR" sz="1200" dirty="0" smtClean="0"/>
              <a:t>	</a:t>
            </a:r>
            <a:r>
              <a:rPr sz="1200" dirty="0" smtClean="0"/>
              <a:t>x</a:t>
            </a:r>
            <a:r>
              <a:rPr sz="1200" dirty="0"/>
              <a:t>	</a:t>
            </a:r>
            <a:r>
              <a:rPr sz="1100" dirty="0" err="1"/>
              <a:t>Periferik</a:t>
            </a:r>
            <a:r>
              <a:rPr sz="1100" dirty="0"/>
              <a:t> </a:t>
            </a:r>
            <a:r>
              <a:rPr sz="1100" dirty="0" err="1"/>
              <a:t>direnç</a:t>
            </a:r>
            <a:r>
              <a:rPr sz="1000" dirty="0"/>
              <a:t> </a:t>
            </a:r>
            <a:endParaRPr lang="tr-TR" sz="1000" dirty="0" smtClean="0"/>
          </a:p>
          <a:p>
            <a:pPr defTabSz="685800">
              <a:lnSpc>
                <a:spcPct val="150000"/>
              </a:lnSpc>
              <a:defRPr sz="3600" b="1"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tr-TR" sz="1000" dirty="0"/>
          </a:p>
          <a:p>
            <a:pPr defTabSz="685800">
              <a:lnSpc>
                <a:spcPct val="150000"/>
              </a:lnSpc>
              <a:defRPr sz="36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lang="it-IT" sz="2000" b="1" dirty="0"/>
              <a:t>Kalp debisi</a:t>
            </a:r>
            <a:r>
              <a:rPr lang="it-IT" sz="1000" dirty="0"/>
              <a:t>		</a:t>
            </a:r>
            <a:r>
              <a:rPr lang="it-IT" sz="1000" b="1" dirty="0"/>
              <a:t>x</a:t>
            </a:r>
            <a:r>
              <a:rPr lang="it-IT" sz="1000" dirty="0"/>
              <a:t>	</a:t>
            </a:r>
            <a:r>
              <a:rPr lang="it-IT" sz="1000" b="1" dirty="0"/>
              <a:t>Periferik direnç </a:t>
            </a:r>
            <a:r>
              <a:rPr sz="1000" dirty="0"/>
              <a:t>		</a:t>
            </a:r>
          </a:p>
        </p:txBody>
      </p:sp>
      <p:sp>
        <p:nvSpPr>
          <p:cNvPr id="923" name="Rectangle 3"/>
          <p:cNvSpPr txBox="1"/>
          <p:nvPr/>
        </p:nvSpPr>
        <p:spPr>
          <a:xfrm>
            <a:off x="1959531" y="1084251"/>
            <a:ext cx="5239227" cy="57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34290" bIns="34290" anchor="ctr">
            <a:spAutoFit/>
          </a:bodyPr>
          <a:lstStyle>
            <a:lvl1pPr algn="ctr" defTabSz="1828800">
              <a:lnSpc>
                <a:spcPct val="100000"/>
              </a:lnSpc>
              <a:spcBef>
                <a:spcPts val="0"/>
              </a:spcBef>
              <a:defRPr sz="8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300"/>
              <a:t>Kan Basıncı Regülasyonu</a:t>
            </a:r>
          </a:p>
        </p:txBody>
      </p:sp>
      <p:sp>
        <p:nvSpPr>
          <p:cNvPr id="924" name="Text Box 4"/>
          <p:cNvSpPr txBox="1"/>
          <p:nvPr/>
        </p:nvSpPr>
        <p:spPr>
          <a:xfrm rot="16200000">
            <a:off x="150272" y="4374235"/>
            <a:ext cx="3643342" cy="409792"/>
          </a:xfrm>
          <a:prstGeom prst="rect">
            <a:avLst/>
          </a:prstGeom>
          <a:solidFill>
            <a:srgbClr val="FC0128"/>
          </a:solidFill>
          <a:ln w="25400">
            <a:solidFill>
              <a:srgbClr val="FFFFFF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34290" bIns="34290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5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213" dirty="0"/>
              <a:t>KB = </a:t>
            </a:r>
            <a:r>
              <a:rPr lang="tr-TR" sz="2213" dirty="0" smtClean="0"/>
              <a:t>8</a:t>
            </a:r>
            <a:r>
              <a:rPr sz="2213" dirty="0" smtClean="0"/>
              <a:t>0</a:t>
            </a:r>
            <a:r>
              <a:rPr sz="2213" dirty="0"/>
              <a:t>	   KB </a:t>
            </a:r>
            <a:r>
              <a:rPr sz="2213" dirty="0" smtClean="0"/>
              <a:t>=</a:t>
            </a:r>
            <a:r>
              <a:rPr lang="tr-TR" sz="2213" dirty="0" smtClean="0"/>
              <a:t> 9</a:t>
            </a:r>
            <a:r>
              <a:rPr sz="2213" dirty="0" smtClean="0"/>
              <a:t>0</a:t>
            </a:r>
            <a:endParaRPr sz="2213" dirty="0"/>
          </a:p>
        </p:txBody>
      </p:sp>
      <p:sp>
        <p:nvSpPr>
          <p:cNvPr id="925" name="Text Box 5"/>
          <p:cNvSpPr txBox="1"/>
          <p:nvPr/>
        </p:nvSpPr>
        <p:spPr>
          <a:xfrm>
            <a:off x="1149905" y="2121694"/>
            <a:ext cx="7362083" cy="392415"/>
          </a:xfrm>
          <a:prstGeom prst="rect">
            <a:avLst/>
          </a:prstGeom>
          <a:ln w="12700">
            <a:miter lim="400000"/>
          </a:ln>
          <a:effectLst>
            <a:outerShdw blurRad="127000" dist="25400" dir="2700000" rotWithShape="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34290" bIns="34290">
            <a:spAutoFit/>
          </a:bodyPr>
          <a:lstStyle/>
          <a:p>
            <a:pPr defTabSz="685800">
              <a:defRPr sz="5600" b="1">
                <a:effectLst>
                  <a:outerShdw blurRad="38100" dist="381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sz="2100" dirty="0" err="1"/>
              <a:t>Kan</a:t>
            </a:r>
            <a:r>
              <a:rPr sz="2100" dirty="0"/>
              <a:t> </a:t>
            </a:r>
            <a:r>
              <a:rPr sz="2100" dirty="0" err="1"/>
              <a:t>Basıncı</a:t>
            </a:r>
            <a:r>
              <a:rPr sz="2100" dirty="0"/>
              <a:t> = </a:t>
            </a:r>
            <a:r>
              <a:rPr sz="2100" dirty="0" err="1"/>
              <a:t>Kalp</a:t>
            </a:r>
            <a:r>
              <a:rPr sz="2100" dirty="0"/>
              <a:t> </a:t>
            </a:r>
            <a:r>
              <a:rPr sz="2100" dirty="0" err="1"/>
              <a:t>Debisi</a:t>
            </a:r>
            <a:r>
              <a:rPr sz="2100" dirty="0"/>
              <a:t>        x	      </a:t>
            </a:r>
            <a:r>
              <a:rPr sz="2100" dirty="0" err="1"/>
              <a:t>Periferik</a:t>
            </a:r>
            <a:r>
              <a:rPr sz="2100" dirty="0"/>
              <a:t> </a:t>
            </a:r>
            <a:r>
              <a:rPr sz="2100" dirty="0" err="1"/>
              <a:t>Direnç</a:t>
            </a:r>
            <a:endParaRPr sz="2100" dirty="0"/>
          </a:p>
        </p:txBody>
      </p:sp>
      <p:sp>
        <p:nvSpPr>
          <p:cNvPr id="926" name="Text Box 6"/>
          <p:cNvSpPr txBox="1"/>
          <p:nvPr/>
        </p:nvSpPr>
        <p:spPr>
          <a:xfrm>
            <a:off x="6099561" y="6402108"/>
            <a:ext cx="2541080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34290" bIns="34290">
            <a:spAutoFit/>
          </a:bodyPr>
          <a:lstStyle/>
          <a:p>
            <a:pPr algn="ctr" defTabSz="685800">
              <a:defRPr sz="2800" b="1" i="1">
                <a:latin typeface="Arial"/>
                <a:ea typeface="Arial"/>
                <a:cs typeface="Arial"/>
                <a:sym typeface="Arial"/>
              </a:defRPr>
            </a:pPr>
            <a:r>
              <a:rPr sz="1050" dirty="0"/>
              <a:t>*</a:t>
            </a:r>
            <a:r>
              <a:rPr sz="1050" dirty="0">
                <a:solidFill>
                  <a:srgbClr val="333399"/>
                </a:solidFill>
              </a:rPr>
              <a:t>Jean Marie Leonard </a:t>
            </a:r>
            <a:r>
              <a:rPr sz="1050" dirty="0" err="1">
                <a:solidFill>
                  <a:srgbClr val="333399"/>
                </a:solidFill>
              </a:rPr>
              <a:t>Poiseuille</a:t>
            </a:r>
            <a:r>
              <a:rPr sz="1050" dirty="0">
                <a:solidFill>
                  <a:srgbClr val="333399"/>
                </a:solidFill>
              </a:rPr>
              <a:t>, 1840</a:t>
            </a:r>
          </a:p>
        </p:txBody>
      </p:sp>
      <p:sp>
        <p:nvSpPr>
          <p:cNvPr id="927" name="Rectangle 7"/>
          <p:cNvSpPr txBox="1"/>
          <p:nvPr/>
        </p:nvSpPr>
        <p:spPr>
          <a:xfrm>
            <a:off x="3850243" y="1695450"/>
            <a:ext cx="165622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34290" bIns="34290">
            <a:spAutoFit/>
          </a:bodyPr>
          <a:lstStyle/>
          <a:p>
            <a:pPr defTabSz="685800"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rPr sz="1350"/>
              <a:t>*</a:t>
            </a:r>
            <a:r>
              <a:rPr sz="1350" b="1" u="sng">
                <a:solidFill>
                  <a:srgbClr val="333399"/>
                </a:solidFill>
              </a:rPr>
              <a:t>Poiseuille eşitliği</a:t>
            </a:r>
          </a:p>
        </p:txBody>
      </p:sp>
      <p:pic>
        <p:nvPicPr>
          <p:cNvPr id="8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9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082259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9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9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" grpId="0" build="p" bldLvl="5" animBg="1" advAuto="0"/>
      <p:bldP spid="924" grpId="0" animBg="1" advAuto="0"/>
      <p:bldP spid="925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Kan Basıncı Regülasyonu</a:t>
            </a:r>
          </a:p>
        </p:txBody>
      </p:sp>
      <p:pic>
        <p:nvPicPr>
          <p:cNvPr id="93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6886" y="2546919"/>
            <a:ext cx="6172200" cy="3301177"/>
          </a:xfrm>
          <a:prstGeom prst="rect">
            <a:avLst/>
          </a:prstGeom>
          <a:ln w="12700">
            <a:miter lim="400000"/>
          </a:ln>
        </p:spPr>
      </p:pic>
      <p:sp>
        <p:nvSpPr>
          <p:cNvPr id="931" name="Text Box 27"/>
          <p:cNvSpPr txBox="1"/>
          <p:nvPr/>
        </p:nvSpPr>
        <p:spPr>
          <a:xfrm>
            <a:off x="1522975" y="2132410"/>
            <a:ext cx="6088526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34290" bIns="34290">
            <a:spAutoFit/>
          </a:bodyPr>
          <a:lstStyle/>
          <a:p>
            <a:pPr algn="ctr" defTabSz="342900">
              <a:defRPr sz="5600" b="1">
                <a:effectLst>
                  <a:outerShdw blurRad="38100" dist="381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sz="2100"/>
              <a:t>Kan Basıncı  =  Kalp Debisi  x  Periferik Direnç</a:t>
            </a:r>
          </a:p>
        </p:txBody>
      </p:sp>
      <p:sp>
        <p:nvSpPr>
          <p:cNvPr id="932" name="Text Box 41"/>
          <p:cNvSpPr txBox="1"/>
          <p:nvPr/>
        </p:nvSpPr>
        <p:spPr>
          <a:xfrm>
            <a:off x="1285526" y="1767323"/>
            <a:ext cx="5808914" cy="392415"/>
          </a:xfrm>
          <a:prstGeom prst="rect">
            <a:avLst/>
          </a:prstGeom>
          <a:ln w="12700">
            <a:miter lim="400000"/>
          </a:ln>
          <a:effectLst>
            <a:outerShdw dist="25400" dir="27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34290" bIns="34290">
            <a:spAutoFit/>
          </a:bodyPr>
          <a:lstStyle/>
          <a:p>
            <a:pPr algn="ctr" defTabSz="342900">
              <a:defRPr sz="5600">
                <a:latin typeface="Arial"/>
                <a:ea typeface="Arial"/>
                <a:cs typeface="Arial"/>
                <a:sym typeface="Arial"/>
              </a:defRPr>
            </a:pPr>
            <a:r>
              <a:rPr sz="2100"/>
              <a:t>Hipertansiyon  =  KD artışı ve/veya  PD artışı</a:t>
            </a:r>
          </a:p>
        </p:txBody>
      </p:sp>
      <p:pic>
        <p:nvPicPr>
          <p:cNvPr id="6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7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05718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" grpId="0" animBg="1" advAuto="0"/>
      <p:bldP spid="931" grpId="0" animBg="1" advAuto="0"/>
      <p:bldP spid="932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Text Box 2"/>
          <p:cNvSpPr txBox="1"/>
          <p:nvPr/>
        </p:nvSpPr>
        <p:spPr>
          <a:xfrm>
            <a:off x="1690449" y="1484710"/>
            <a:ext cx="5920208" cy="39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914262">
              <a:lnSpc>
                <a:spcPct val="100000"/>
              </a:lnSpc>
              <a:spcBef>
                <a:spcPts val="0"/>
              </a:spcBef>
              <a:defRPr sz="5600">
                <a:effectLst>
                  <a:outerShdw blurRad="38100" dist="38100" dir="2700000" rotWithShape="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0"/>
              <a:t>Fulkow/Lever/Harraps: Vascular Remodelling Teorisi</a:t>
            </a:r>
          </a:p>
        </p:txBody>
      </p:sp>
      <p:sp>
        <p:nvSpPr>
          <p:cNvPr id="1015" name="Text Box 3"/>
          <p:cNvSpPr txBox="1"/>
          <p:nvPr/>
        </p:nvSpPr>
        <p:spPr>
          <a:xfrm>
            <a:off x="2220704" y="3440906"/>
            <a:ext cx="1200969" cy="715578"/>
          </a:xfrm>
          <a:prstGeom prst="rect">
            <a:avLst/>
          </a:prstGeom>
          <a:solidFill>
            <a:srgbClr val="FF0000"/>
          </a:solidFill>
          <a:ln w="50800">
            <a:solidFill>
              <a:srgbClr val="80808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342848">
              <a:defRPr sz="5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00"/>
              <a:t>Başlangıç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ctr" defTabSz="342848">
              <a:defRPr sz="5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00"/>
              <a:t>etkisi</a:t>
            </a:r>
          </a:p>
        </p:txBody>
      </p:sp>
      <p:sp>
        <p:nvSpPr>
          <p:cNvPr id="1016" name="Text Box 4"/>
          <p:cNvSpPr txBox="1"/>
          <p:nvPr/>
        </p:nvSpPr>
        <p:spPr>
          <a:xfrm>
            <a:off x="3977878" y="3407569"/>
            <a:ext cx="1044179" cy="715578"/>
          </a:xfrm>
          <a:prstGeom prst="rect">
            <a:avLst/>
          </a:prstGeom>
          <a:solidFill>
            <a:srgbClr val="FF0000"/>
          </a:solidFill>
          <a:ln w="50800">
            <a:solidFill>
              <a:srgbClr val="80808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342848">
              <a:defRPr sz="5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00"/>
              <a:t>Kan</a:t>
            </a:r>
          </a:p>
          <a:p>
            <a:pPr defTabSz="342848">
              <a:defRPr sz="5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00"/>
              <a:t>Basıncı</a:t>
            </a:r>
          </a:p>
        </p:txBody>
      </p:sp>
      <p:sp>
        <p:nvSpPr>
          <p:cNvPr id="1017" name="Text Box 5"/>
          <p:cNvSpPr txBox="1"/>
          <p:nvPr/>
        </p:nvSpPr>
        <p:spPr>
          <a:xfrm>
            <a:off x="6180535" y="3383756"/>
            <a:ext cx="1463860" cy="715578"/>
          </a:xfrm>
          <a:prstGeom prst="rect">
            <a:avLst/>
          </a:prstGeom>
          <a:solidFill>
            <a:srgbClr val="FF0000"/>
          </a:solidFill>
          <a:ln w="50800">
            <a:solidFill>
              <a:srgbClr val="80808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defTabSz="342848">
              <a:defRPr sz="5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00"/>
              <a:t>Vasküler</a:t>
            </a:r>
          </a:p>
          <a:p>
            <a:pPr defTabSz="342848">
              <a:defRPr sz="5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00"/>
              <a:t>Remodelling</a:t>
            </a:r>
          </a:p>
        </p:txBody>
      </p:sp>
      <p:sp>
        <p:nvSpPr>
          <p:cNvPr id="1018" name="Text Box 6"/>
          <p:cNvSpPr txBox="1"/>
          <p:nvPr/>
        </p:nvSpPr>
        <p:spPr>
          <a:xfrm>
            <a:off x="6572250" y="4755356"/>
            <a:ext cx="760142" cy="715578"/>
          </a:xfrm>
          <a:prstGeom prst="rect">
            <a:avLst/>
          </a:prstGeom>
          <a:solidFill>
            <a:srgbClr val="FF0000"/>
          </a:solidFill>
          <a:ln w="50800">
            <a:solidFill>
              <a:srgbClr val="80808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defTabSz="342848">
              <a:defRPr sz="5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00"/>
              <a:t>Trofik</a:t>
            </a:r>
          </a:p>
          <a:p>
            <a:pPr defTabSz="342848">
              <a:defRPr sz="5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00"/>
              <a:t>etkiler</a:t>
            </a:r>
          </a:p>
        </p:txBody>
      </p:sp>
      <p:sp>
        <p:nvSpPr>
          <p:cNvPr id="1019" name="Arc 7"/>
          <p:cNvSpPr/>
          <p:nvPr/>
        </p:nvSpPr>
        <p:spPr>
          <a:xfrm flipH="1">
            <a:off x="5019675" y="3293269"/>
            <a:ext cx="1095402" cy="261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0" y="21599"/>
                </a:moveTo>
                <a:cubicBezTo>
                  <a:pt x="1349" y="8839"/>
                  <a:pt x="5799" y="-1"/>
                  <a:pt x="10874" y="0"/>
                </a:cubicBezTo>
                <a:cubicBezTo>
                  <a:pt x="15758" y="0"/>
                  <a:pt x="20088" y="8201"/>
                  <a:pt x="21600" y="20316"/>
                </a:cubicBezTo>
              </a:path>
            </a:pathLst>
          </a:custGeom>
          <a:ln w="50800">
            <a:solidFill>
              <a:srgbClr val="000000"/>
            </a:solidFill>
            <a:headEnd type="triangle"/>
          </a:ln>
        </p:spPr>
        <p:txBody>
          <a:bodyPr lIns="34289" tIns="34289" rIns="34289" bIns="34289" anchor="ctr"/>
          <a:lstStyle/>
          <a:p>
            <a:pPr defTabSz="342848">
              <a:defRPr sz="3600"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020" name="Arc 8"/>
          <p:cNvSpPr/>
          <p:nvPr/>
        </p:nvSpPr>
        <p:spPr>
          <a:xfrm rot="10800000" flipH="1">
            <a:off x="5022056" y="3782591"/>
            <a:ext cx="1129905" cy="4250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0" y="10970"/>
                </a:moveTo>
                <a:cubicBezTo>
                  <a:pt x="2253" y="4086"/>
                  <a:pt x="5895" y="-1"/>
                  <a:pt x="9777" y="0"/>
                </a:cubicBezTo>
                <a:cubicBezTo>
                  <a:pt x="15604" y="0"/>
                  <a:pt x="20589" y="9107"/>
                  <a:pt x="21600" y="21599"/>
                </a:cubicBezTo>
              </a:path>
            </a:pathLst>
          </a:custGeom>
          <a:ln w="50800">
            <a:solidFill>
              <a:srgbClr val="000000"/>
            </a:solidFill>
            <a:headEnd type="triangle"/>
          </a:ln>
        </p:spPr>
        <p:txBody>
          <a:bodyPr lIns="34289" tIns="34289" rIns="34289" bIns="34289" anchor="ctr"/>
          <a:lstStyle/>
          <a:p>
            <a:pPr defTabSz="342848">
              <a:defRPr sz="3600"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021" name="AutoShape 9"/>
          <p:cNvSpPr/>
          <p:nvPr/>
        </p:nvSpPr>
        <p:spPr>
          <a:xfrm>
            <a:off x="4629150" y="2550319"/>
            <a:ext cx="1928813" cy="771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4400" y="14399"/>
                </a:moveTo>
                <a:cubicBezTo>
                  <a:pt x="14400" y="10422"/>
                  <a:pt x="12251" y="7200"/>
                  <a:pt x="9600" y="7200"/>
                </a:cubicBezTo>
                <a:cubicBezTo>
                  <a:pt x="6948" y="7200"/>
                  <a:pt x="4800" y="10422"/>
                  <a:pt x="4800" y="14399"/>
                </a:cubicBezTo>
                <a:cubicBezTo>
                  <a:pt x="4799" y="15449"/>
                  <a:pt x="4953" y="16486"/>
                  <a:pt x="5248" y="17438"/>
                </a:cubicBezTo>
                <a:lnTo>
                  <a:pt x="897" y="20478"/>
                </a:lnTo>
                <a:cubicBezTo>
                  <a:pt x="306" y="18574"/>
                  <a:pt x="0" y="16499"/>
                  <a:pt x="0" y="14399"/>
                </a:cubicBezTo>
                <a:cubicBezTo>
                  <a:pt x="0" y="6447"/>
                  <a:pt x="4298" y="0"/>
                  <a:pt x="9600" y="0"/>
                </a:cubicBezTo>
                <a:cubicBezTo>
                  <a:pt x="14901" y="-1"/>
                  <a:pt x="19199" y="6447"/>
                  <a:pt x="19200" y="14398"/>
                </a:cubicBezTo>
                <a:lnTo>
                  <a:pt x="19200" y="14399"/>
                </a:lnTo>
                <a:lnTo>
                  <a:pt x="21600" y="14399"/>
                </a:lnTo>
                <a:lnTo>
                  <a:pt x="16800" y="21599"/>
                </a:lnTo>
                <a:lnTo>
                  <a:pt x="12000" y="14399"/>
                </a:lnTo>
                <a:lnTo>
                  <a:pt x="14400" y="14399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miter/>
          </a:ln>
        </p:spPr>
        <p:txBody>
          <a:bodyPr lIns="34289" tIns="34289" rIns="34289" bIns="34289" anchor="ctr"/>
          <a:lstStyle/>
          <a:p>
            <a:pPr defTabSz="342848">
              <a:defRPr sz="3600">
                <a:latin typeface="Arial"/>
                <a:ea typeface="Arial"/>
                <a:cs typeface="Arial"/>
                <a:sym typeface="Arial"/>
              </a:defRPr>
            </a:pPr>
            <a:endParaRPr sz="1350"/>
          </a:p>
        </p:txBody>
      </p:sp>
      <p:sp>
        <p:nvSpPr>
          <p:cNvPr id="1022" name="Line 10"/>
          <p:cNvSpPr/>
          <p:nvPr/>
        </p:nvSpPr>
        <p:spPr>
          <a:xfrm flipV="1">
            <a:off x="6972300" y="4150519"/>
            <a:ext cx="0" cy="457200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34289" tIns="34289" rIns="34289" bIns="34289"/>
          <a:lstStyle/>
          <a:p>
            <a:pPr defTabSz="3429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1023" name="Line 11"/>
          <p:cNvSpPr/>
          <p:nvPr/>
        </p:nvSpPr>
        <p:spPr>
          <a:xfrm>
            <a:off x="3330179" y="3807619"/>
            <a:ext cx="628651" cy="0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34289" tIns="34289" rIns="34289" bIns="34289"/>
          <a:lstStyle/>
          <a:p>
            <a:pPr defTabSz="3429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1024" name="Line 12"/>
          <p:cNvSpPr/>
          <p:nvPr/>
        </p:nvSpPr>
        <p:spPr>
          <a:xfrm flipV="1">
            <a:off x="4864625" y="3501765"/>
            <a:ext cx="1" cy="285751"/>
          </a:xfrm>
          <a:prstGeom prst="line">
            <a:avLst/>
          </a:prstGeom>
          <a:ln w="50800">
            <a:solidFill>
              <a:srgbClr val="FFFFFF"/>
            </a:solidFill>
            <a:tailEnd type="triangle"/>
          </a:ln>
        </p:spPr>
        <p:txBody>
          <a:bodyPr lIns="34289" tIns="34289" rIns="34289" bIns="34289"/>
          <a:lstStyle/>
          <a:p>
            <a:pPr defTabSz="3429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pic>
        <p:nvPicPr>
          <p:cNvPr id="13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14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036999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5" grpId="0" animBg="1" advAuto="0"/>
      <p:bldP spid="1016" grpId="0" animBg="1" advAuto="0"/>
      <p:bldP spid="1017" grpId="0" animBg="1" advAuto="0"/>
      <p:bldP spid="1018" grpId="0" animBg="1" advAuto="0"/>
      <p:bldP spid="1019" grpId="0" animBg="1" advAuto="0"/>
      <p:bldP spid="1020" grpId="0" animBg="1" advAuto="0"/>
      <p:bldP spid="1021" grpId="0" animBg="1" advAuto="0"/>
      <p:bldP spid="1022" grpId="0" animBg="1" advAuto="0"/>
      <p:bldP spid="1023" grpId="0" animBg="1" advAuto="0"/>
      <p:bldP spid="1024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anı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Tanım</a:t>
            </a:r>
          </a:p>
        </p:txBody>
      </p:sp>
      <p:sp>
        <p:nvSpPr>
          <p:cNvPr id="173" name="Diyastolik KB hipertansif, sistolik KB norma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Diyastolik</a:t>
            </a:r>
            <a:r>
              <a:rPr dirty="0"/>
              <a:t> KB </a:t>
            </a:r>
            <a:r>
              <a:rPr dirty="0" err="1" smtClean="0"/>
              <a:t>hipertansif</a:t>
            </a:r>
            <a:r>
              <a:rPr lang="tr-TR" dirty="0" smtClean="0"/>
              <a:t> (&gt;90 </a:t>
            </a:r>
            <a:r>
              <a:rPr lang="tr-TR" dirty="0" err="1" smtClean="0"/>
              <a:t>mmHg</a:t>
            </a:r>
            <a:r>
              <a:rPr lang="tr-TR" dirty="0" smtClean="0"/>
              <a:t>)</a:t>
            </a:r>
            <a:r>
              <a:rPr dirty="0" smtClean="0"/>
              <a:t>, </a:t>
            </a:r>
            <a:r>
              <a:rPr dirty="0" err="1"/>
              <a:t>sistolik</a:t>
            </a:r>
            <a:r>
              <a:rPr dirty="0"/>
              <a:t> KB </a:t>
            </a:r>
            <a:r>
              <a:rPr dirty="0" smtClean="0"/>
              <a:t>normal</a:t>
            </a:r>
            <a:r>
              <a:rPr lang="tr-TR" dirty="0" smtClean="0"/>
              <a:t> (&lt;140 </a:t>
            </a:r>
            <a:r>
              <a:rPr lang="tr-TR" dirty="0" err="1" smtClean="0"/>
              <a:t>mmHg</a:t>
            </a:r>
            <a:r>
              <a:rPr lang="tr-TR" dirty="0" smtClean="0"/>
              <a:t>)</a:t>
            </a:r>
            <a:endParaRPr dirty="0"/>
          </a:p>
        </p:txBody>
      </p:sp>
      <p:pic>
        <p:nvPicPr>
          <p:cNvPr id="4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5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3735" y="401358"/>
            <a:ext cx="972457" cy="97245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Text Box 53"/>
          <p:cNvSpPr txBox="1"/>
          <p:nvPr/>
        </p:nvSpPr>
        <p:spPr>
          <a:xfrm>
            <a:off x="6206490" y="3039666"/>
            <a:ext cx="1835759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34290" bIns="34290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400"/>
              <a:t>DG: P X r / h</a:t>
            </a:r>
          </a:p>
        </p:txBody>
      </p:sp>
      <p:grpSp>
        <p:nvGrpSpPr>
          <p:cNvPr id="938" name="Group 54"/>
          <p:cNvGrpSpPr/>
          <p:nvPr/>
        </p:nvGrpSpPr>
        <p:grpSpPr>
          <a:xfrm>
            <a:off x="5719763" y="3943349"/>
            <a:ext cx="2246948" cy="1199746"/>
            <a:chOff x="0" y="-1"/>
            <a:chExt cx="5991860" cy="3199319"/>
          </a:xfrm>
        </p:grpSpPr>
        <p:sp>
          <p:nvSpPr>
            <p:cNvPr id="935" name="Text Box 55"/>
            <p:cNvSpPr txBox="1"/>
            <p:nvPr/>
          </p:nvSpPr>
          <p:spPr>
            <a:xfrm>
              <a:off x="1735853" y="2152879"/>
              <a:ext cx="4256007" cy="1046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56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2100"/>
                <a:t>Media:lümen</a:t>
              </a:r>
            </a:p>
          </p:txBody>
        </p:sp>
        <p:sp>
          <p:nvSpPr>
            <p:cNvPr id="936" name="Line 56"/>
            <p:cNvSpPr/>
            <p:nvPr/>
          </p:nvSpPr>
          <p:spPr>
            <a:xfrm>
              <a:off x="0" y="-1"/>
              <a:ext cx="3460479" cy="246043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937" name="Line 57"/>
            <p:cNvSpPr/>
            <p:nvPr/>
          </p:nvSpPr>
          <p:spPr>
            <a:xfrm>
              <a:off x="329569" y="1999102"/>
              <a:ext cx="1400669" cy="76888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</p:grpSp>
      <p:sp>
        <p:nvSpPr>
          <p:cNvPr id="939" name="Text Box 58"/>
          <p:cNvSpPr txBox="1"/>
          <p:nvPr/>
        </p:nvSpPr>
        <p:spPr>
          <a:xfrm>
            <a:off x="5063489" y="2343150"/>
            <a:ext cx="2560316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34290" bIns="34290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72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700"/>
              <a:t>Laplace Formülü</a:t>
            </a:r>
          </a:p>
        </p:txBody>
      </p:sp>
      <p:sp>
        <p:nvSpPr>
          <p:cNvPr id="940" name="Line 59"/>
          <p:cNvSpPr/>
          <p:nvPr/>
        </p:nvSpPr>
        <p:spPr>
          <a:xfrm flipV="1">
            <a:off x="7143750" y="3439716"/>
            <a:ext cx="0" cy="1371600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34289" tIns="34289" rIns="34289" bIns="34289"/>
          <a:lstStyle/>
          <a:p>
            <a:pPr defTabSz="3429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941" name="AutoShape 60"/>
          <p:cNvSpPr/>
          <p:nvPr/>
        </p:nvSpPr>
        <p:spPr>
          <a:xfrm>
            <a:off x="4462463" y="3268266"/>
            <a:ext cx="1828800" cy="1771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503" y="10800"/>
                </a:moveTo>
                <a:cubicBezTo>
                  <a:pt x="2503" y="15382"/>
                  <a:pt x="6218" y="19097"/>
                  <a:pt x="10800" y="19097"/>
                </a:cubicBezTo>
                <a:cubicBezTo>
                  <a:pt x="15382" y="19097"/>
                  <a:pt x="19097" y="15382"/>
                  <a:pt x="19097" y="10800"/>
                </a:cubicBezTo>
                <a:cubicBezTo>
                  <a:pt x="19097" y="6218"/>
                  <a:pt x="15382" y="2503"/>
                  <a:pt x="10800" y="2503"/>
                </a:cubicBezTo>
                <a:cubicBezTo>
                  <a:pt x="6218" y="2503"/>
                  <a:pt x="2503" y="6218"/>
                  <a:pt x="2503" y="10800"/>
                </a:cubicBezTo>
                <a:close/>
              </a:path>
            </a:pathLst>
          </a:custGeom>
          <a:solidFill>
            <a:srgbClr val="FF3300">
              <a:alpha val="50000"/>
            </a:srgbClr>
          </a:solidFill>
          <a:ln w="25400" cap="sq">
            <a:solidFill>
              <a:srgbClr val="FFFFFF"/>
            </a:solidFill>
            <a:miter/>
          </a:ln>
        </p:spPr>
        <p:txBody>
          <a:bodyPr lIns="34289" tIns="34289" rIns="34289" bIns="34289" anchor="ctr"/>
          <a:lstStyle/>
          <a:p>
            <a:pPr defTabSz="3429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942" name="AutoShape 61"/>
          <p:cNvSpPr/>
          <p:nvPr/>
        </p:nvSpPr>
        <p:spPr>
          <a:xfrm>
            <a:off x="4457700" y="3257550"/>
            <a:ext cx="1828800" cy="1771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503" y="10800"/>
                </a:moveTo>
                <a:cubicBezTo>
                  <a:pt x="2503" y="15382"/>
                  <a:pt x="6218" y="19097"/>
                  <a:pt x="10800" y="19097"/>
                </a:cubicBezTo>
                <a:cubicBezTo>
                  <a:pt x="15382" y="19097"/>
                  <a:pt x="19097" y="15382"/>
                  <a:pt x="19097" y="10800"/>
                </a:cubicBezTo>
                <a:cubicBezTo>
                  <a:pt x="19097" y="6218"/>
                  <a:pt x="15382" y="2503"/>
                  <a:pt x="10800" y="2503"/>
                </a:cubicBezTo>
                <a:cubicBezTo>
                  <a:pt x="6218" y="2503"/>
                  <a:pt x="2503" y="6218"/>
                  <a:pt x="2503" y="10800"/>
                </a:cubicBezTo>
                <a:close/>
              </a:path>
            </a:pathLst>
          </a:custGeom>
          <a:solidFill>
            <a:srgbClr val="FF3300">
              <a:alpha val="50000"/>
            </a:srgbClr>
          </a:solidFill>
          <a:ln w="25400" cap="sq">
            <a:solidFill>
              <a:srgbClr val="FFFFFF"/>
            </a:solidFill>
            <a:miter/>
          </a:ln>
        </p:spPr>
        <p:txBody>
          <a:bodyPr lIns="34289" tIns="34289" rIns="34289" bIns="34289" anchor="ctr"/>
          <a:lstStyle/>
          <a:p>
            <a:pPr defTabSz="3429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grpSp>
        <p:nvGrpSpPr>
          <p:cNvPr id="945" name="Group 65"/>
          <p:cNvGrpSpPr/>
          <p:nvPr/>
        </p:nvGrpSpPr>
        <p:grpSpPr>
          <a:xfrm>
            <a:off x="5376863" y="3611166"/>
            <a:ext cx="571500" cy="514351"/>
            <a:chOff x="0" y="0"/>
            <a:chExt cx="1523999" cy="1371601"/>
          </a:xfrm>
        </p:grpSpPr>
        <p:sp>
          <p:nvSpPr>
            <p:cNvPr id="943" name="Line 66"/>
            <p:cNvSpPr/>
            <p:nvPr/>
          </p:nvSpPr>
          <p:spPr>
            <a:xfrm flipV="1">
              <a:off x="0" y="457199"/>
              <a:ext cx="1523999" cy="91440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944" name="Text Box 67"/>
            <p:cNvSpPr txBox="1"/>
            <p:nvPr/>
          </p:nvSpPr>
          <p:spPr>
            <a:xfrm>
              <a:off x="56515" y="0"/>
              <a:ext cx="462520" cy="1046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5600" i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2100"/>
                <a:t>r</a:t>
              </a:r>
            </a:p>
          </p:txBody>
        </p:sp>
      </p:grpSp>
      <p:sp>
        <p:nvSpPr>
          <p:cNvPr id="946" name="Rectangle 78"/>
          <p:cNvSpPr txBox="1">
            <a:spLocks noGrp="1"/>
          </p:cNvSpPr>
          <p:nvPr>
            <p:ph type="title"/>
          </p:nvPr>
        </p:nvSpPr>
        <p:spPr>
          <a:xfrm>
            <a:off x="1485900" y="1063229"/>
            <a:ext cx="6172200" cy="857251"/>
          </a:xfrm>
          <a:prstGeom prst="rect">
            <a:avLst/>
          </a:prstGeom>
        </p:spPr>
        <p:txBody>
          <a:bodyPr/>
          <a:lstStyle/>
          <a:p>
            <a:r>
              <a:t>Duvar Gerilimi</a:t>
            </a:r>
          </a:p>
        </p:txBody>
      </p:sp>
      <p:grpSp>
        <p:nvGrpSpPr>
          <p:cNvPr id="958" name="Group 79"/>
          <p:cNvGrpSpPr/>
          <p:nvPr/>
        </p:nvGrpSpPr>
        <p:grpSpPr>
          <a:xfrm>
            <a:off x="1228725" y="2286000"/>
            <a:ext cx="3171827" cy="3257552"/>
            <a:chOff x="0" y="0"/>
            <a:chExt cx="8458203" cy="8686803"/>
          </a:xfrm>
        </p:grpSpPr>
        <p:grpSp>
          <p:nvGrpSpPr>
            <p:cNvPr id="956" name="Group 80"/>
            <p:cNvGrpSpPr/>
            <p:nvPr/>
          </p:nvGrpSpPr>
          <p:grpSpPr>
            <a:xfrm>
              <a:off x="0" y="0"/>
              <a:ext cx="8458203" cy="8686803"/>
              <a:chOff x="0" y="0"/>
              <a:chExt cx="8458202" cy="8686802"/>
            </a:xfrm>
          </p:grpSpPr>
          <p:grpSp>
            <p:nvGrpSpPr>
              <p:cNvPr id="954" name="Group 81"/>
              <p:cNvGrpSpPr/>
              <p:nvPr/>
            </p:nvGrpSpPr>
            <p:grpSpPr>
              <a:xfrm>
                <a:off x="0" y="0"/>
                <a:ext cx="8458202" cy="8686802"/>
                <a:chOff x="0" y="0"/>
                <a:chExt cx="8458201" cy="8686801"/>
              </a:xfrm>
            </p:grpSpPr>
            <p:pic>
              <p:nvPicPr>
                <p:cNvPr id="947" name="Picture 82" descr="Picture 82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14401" t="3416" r="36005" b="11957"/>
                <a:stretch>
                  <a:fillRect/>
                </a:stretch>
              </p:blipFill>
              <p:spPr>
                <a:xfrm>
                  <a:off x="0" y="0"/>
                  <a:ext cx="8458201" cy="86868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950" name="Oval 83"/>
                <p:cNvGrpSpPr/>
                <p:nvPr/>
              </p:nvGrpSpPr>
              <p:grpSpPr>
                <a:xfrm>
                  <a:off x="472601" y="1521530"/>
                  <a:ext cx="2363019" cy="1367370"/>
                  <a:chOff x="-1" y="0"/>
                  <a:chExt cx="2363018" cy="1367368"/>
                </a:xfrm>
              </p:grpSpPr>
              <p:sp>
                <p:nvSpPr>
                  <p:cNvPr id="948" name="Oval"/>
                  <p:cNvSpPr/>
                  <p:nvPr/>
                </p:nvSpPr>
                <p:spPr>
                  <a:xfrm>
                    <a:off x="-1" y="0"/>
                    <a:ext cx="2363018" cy="1367368"/>
                  </a:xfrm>
                  <a:prstGeom prst="ellipse">
                    <a:avLst/>
                  </a:prstGeom>
                  <a:solidFill>
                    <a:srgbClr val="00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342900">
                      <a:defRPr sz="36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350"/>
                  </a:p>
                </p:txBody>
              </p:sp>
              <p:sp>
                <p:nvSpPr>
                  <p:cNvPr id="949" name="Pompa"/>
                  <p:cNvSpPr txBox="1"/>
                  <p:nvPr/>
                </p:nvSpPr>
                <p:spPr>
                  <a:xfrm>
                    <a:off x="302633" y="314349"/>
                    <a:ext cx="1757744" cy="73866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34290" tIns="34290" rIns="34290" bIns="34290" numCol="1" anchor="ctr">
                    <a:spAutoFit/>
                  </a:bodyPr>
                  <a:lstStyle>
                    <a:lvl1pPr algn="ctr" defTabSz="914400">
                      <a:lnSpc>
                        <a:spcPct val="100000"/>
                      </a:lnSpc>
                      <a:spcBef>
                        <a:spcPts val="0"/>
                      </a:spcBef>
                      <a:defRPr sz="3600">
                        <a:latin typeface="Verdana"/>
                        <a:ea typeface="Verdana"/>
                        <a:cs typeface="Verdana"/>
                        <a:sym typeface="Verdana"/>
                      </a:defRPr>
                    </a:lvl1pPr>
                  </a:lstStyle>
                  <a:p>
                    <a:r>
                      <a:rPr sz="1350"/>
                      <a:t>Pompa</a:t>
                    </a:r>
                  </a:p>
                </p:txBody>
              </p:sp>
            </p:grpSp>
            <p:grpSp>
              <p:nvGrpSpPr>
                <p:cNvPr id="953" name="Oval 84"/>
                <p:cNvGrpSpPr/>
                <p:nvPr/>
              </p:nvGrpSpPr>
              <p:grpSpPr>
                <a:xfrm>
                  <a:off x="3627921" y="6840184"/>
                  <a:ext cx="1890414" cy="760766"/>
                  <a:chOff x="0" y="0"/>
                  <a:chExt cx="1890412" cy="760764"/>
                </a:xfrm>
              </p:grpSpPr>
              <p:sp>
                <p:nvSpPr>
                  <p:cNvPr id="951" name="Oval"/>
                  <p:cNvSpPr/>
                  <p:nvPr/>
                </p:nvSpPr>
                <p:spPr>
                  <a:xfrm>
                    <a:off x="0" y="0"/>
                    <a:ext cx="1890412" cy="760764"/>
                  </a:xfrm>
                  <a:prstGeom prst="ellipse">
                    <a:avLst/>
                  </a:prstGeom>
                  <a:solidFill>
                    <a:srgbClr val="99FFC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defTabSz="342900">
                      <a:defRPr sz="36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350"/>
                  </a:p>
                </p:txBody>
              </p:sp>
              <p:sp>
                <p:nvSpPr>
                  <p:cNvPr id="952" name="Basınç"/>
                  <p:cNvSpPr txBox="1"/>
                  <p:nvPr/>
                </p:nvSpPr>
                <p:spPr>
                  <a:xfrm>
                    <a:off x="106944" y="11051"/>
                    <a:ext cx="1676524" cy="73866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34290" tIns="34290" rIns="34290" bIns="34290" numCol="1" anchor="ctr">
                    <a:spAutoFit/>
                  </a:bodyPr>
                  <a:lstStyle>
                    <a:lvl1pPr algn="ctr" defTabSz="914400">
                      <a:lnSpc>
                        <a:spcPct val="100000"/>
                      </a:lnSpc>
                      <a:spcBef>
                        <a:spcPts val="0"/>
                      </a:spcBef>
                      <a:defRPr sz="3600">
                        <a:latin typeface="Verdana"/>
                        <a:ea typeface="Verdana"/>
                        <a:cs typeface="Verdana"/>
                        <a:sym typeface="Verdana"/>
                      </a:defRPr>
                    </a:lvl1pPr>
                  </a:lstStyle>
                  <a:p>
                    <a:r>
                      <a:rPr sz="1350"/>
                      <a:t>Basınç</a:t>
                    </a:r>
                  </a:p>
                </p:txBody>
              </p:sp>
            </p:grpSp>
          </p:grpSp>
          <p:sp>
            <p:nvSpPr>
              <p:cNvPr id="955" name="Text Box 85"/>
              <p:cNvSpPr txBox="1"/>
              <p:nvPr/>
            </p:nvSpPr>
            <p:spPr>
              <a:xfrm>
                <a:off x="2053738" y="3951286"/>
                <a:ext cx="1574186" cy="52937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90" tIns="34290" rIns="34290" bIns="34290" numCol="1" anchor="t">
                <a:spAutoFit/>
              </a:bodyPr>
              <a:lstStyle>
                <a:lvl1pPr defTabSz="914400">
                  <a:lnSpc>
                    <a:spcPct val="70000"/>
                  </a:lnSpc>
                  <a:spcBef>
                    <a:spcPts val="0"/>
                  </a:spcBef>
                  <a:defRPr sz="3200"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r>
                  <a:rPr sz="1200"/>
                  <a:t>Akım</a:t>
                </a:r>
              </a:p>
            </p:txBody>
          </p:sp>
        </p:grpSp>
        <p:sp>
          <p:nvSpPr>
            <p:cNvPr id="957" name="Rectangle 86"/>
            <p:cNvSpPr/>
            <p:nvPr/>
          </p:nvSpPr>
          <p:spPr>
            <a:xfrm>
              <a:off x="6831623" y="5219952"/>
              <a:ext cx="1367529" cy="54803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</p:grpSp>
      <p:sp>
        <p:nvSpPr>
          <p:cNvPr id="959" name="Text Box 63"/>
          <p:cNvSpPr txBox="1"/>
          <p:nvPr/>
        </p:nvSpPr>
        <p:spPr>
          <a:xfrm>
            <a:off x="5925505" y="4868464"/>
            <a:ext cx="319318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34290" bIns="34290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56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0"/>
              <a:t>h</a:t>
            </a:r>
          </a:p>
        </p:txBody>
      </p:sp>
      <p:pic>
        <p:nvPicPr>
          <p:cNvPr id="28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29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142106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4" grpId="0" animBg="1" advAuto="0"/>
      <p:bldP spid="938" grpId="0" animBg="1" advAuto="0"/>
      <p:bldP spid="939" grpId="0" animBg="1" advAuto="0"/>
      <p:bldP spid="940" grpId="0" animBg="1" advAuto="0"/>
      <p:bldP spid="945" grpId="0" animBg="1" advAuto="0"/>
      <p:bldP spid="959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5" name="Group 2"/>
          <p:cNvGrpSpPr/>
          <p:nvPr/>
        </p:nvGrpSpPr>
        <p:grpSpPr>
          <a:xfrm>
            <a:off x="4712257" y="2593182"/>
            <a:ext cx="2127621" cy="410274"/>
            <a:chOff x="0" y="0"/>
            <a:chExt cx="5673655" cy="1094063"/>
          </a:xfrm>
        </p:grpSpPr>
        <p:sp>
          <p:nvSpPr>
            <p:cNvPr id="963" name="Text Box 3"/>
            <p:cNvSpPr txBox="1"/>
            <p:nvPr/>
          </p:nvSpPr>
          <p:spPr>
            <a:xfrm>
              <a:off x="0" y="0"/>
              <a:ext cx="3044423" cy="1046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/>
            <a:p>
              <a:pPr defTabSz="342900">
                <a:defRPr sz="5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2100"/>
                <a:t>= P</a:t>
              </a:r>
              <a:r>
                <a:rPr sz="2100">
                  <a:latin typeface="Symbol"/>
                  <a:ea typeface="Symbol"/>
                  <a:cs typeface="Symbol"/>
                  <a:sym typeface="Symbol"/>
                </a:rPr>
                <a:t>­</a:t>
              </a:r>
              <a:r>
                <a:rPr sz="2100"/>
                <a:t> x r / h</a:t>
              </a:r>
            </a:p>
          </p:txBody>
        </p:sp>
        <p:sp>
          <p:nvSpPr>
            <p:cNvPr id="964" name="Text Box 4"/>
            <p:cNvSpPr txBox="1"/>
            <p:nvPr/>
          </p:nvSpPr>
          <p:spPr>
            <a:xfrm>
              <a:off x="3689351" y="47624"/>
              <a:ext cx="1984304" cy="1046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/>
            <a:p>
              <a:pPr defTabSz="342900">
                <a:defRPr sz="5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2100"/>
                <a:t>= DG</a:t>
              </a:r>
              <a:r>
                <a:rPr sz="2100">
                  <a:latin typeface="Symbol"/>
                  <a:ea typeface="Symbol"/>
                  <a:cs typeface="Symbol"/>
                  <a:sym typeface="Symbol"/>
                </a:rPr>
                <a:t>­</a:t>
              </a:r>
              <a:r>
                <a:rPr sz="2100"/>
                <a:t> </a:t>
              </a:r>
            </a:p>
          </p:txBody>
        </p:sp>
      </p:grpSp>
      <p:sp>
        <p:nvSpPr>
          <p:cNvPr id="966" name="Line 5"/>
          <p:cNvSpPr/>
          <p:nvPr/>
        </p:nvSpPr>
        <p:spPr>
          <a:xfrm flipH="1">
            <a:off x="5429250" y="3005137"/>
            <a:ext cx="3572" cy="145256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34289" tIns="34289" rIns="34289" bIns="34289"/>
          <a:lstStyle/>
          <a:p>
            <a:pPr defTabSz="3429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967" name="Line 6"/>
          <p:cNvSpPr/>
          <p:nvPr/>
        </p:nvSpPr>
        <p:spPr>
          <a:xfrm>
            <a:off x="5429250" y="4857750"/>
            <a:ext cx="0" cy="57150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34289" tIns="34289" rIns="34289" bIns="34289"/>
          <a:lstStyle/>
          <a:p>
            <a:pPr defTabSz="3429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968" name="Text Box 7"/>
          <p:cNvSpPr txBox="1"/>
          <p:nvPr/>
        </p:nvSpPr>
        <p:spPr>
          <a:xfrm>
            <a:off x="3960069" y="5439966"/>
            <a:ext cx="3034805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34290" bIns="34290">
            <a:spAutoFit/>
          </a:bodyPr>
          <a:lstStyle>
            <a:lvl1pPr algn="ctr" defTabSz="914400">
              <a:lnSpc>
                <a:spcPct val="100000"/>
              </a:lnSpc>
              <a:spcBef>
                <a:spcPts val="0"/>
              </a:spcBef>
              <a:defRPr sz="5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0"/>
              <a:t>Geç adaptif mekanizmalar</a:t>
            </a:r>
          </a:p>
        </p:txBody>
      </p:sp>
      <p:sp>
        <p:nvSpPr>
          <p:cNvPr id="969" name="Line 8"/>
          <p:cNvSpPr/>
          <p:nvPr/>
        </p:nvSpPr>
        <p:spPr>
          <a:xfrm>
            <a:off x="3407569" y="3805238"/>
            <a:ext cx="0" cy="628650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34289" tIns="34289" rIns="34289" bIns="34289"/>
          <a:lstStyle/>
          <a:p>
            <a:pPr defTabSz="3429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grpSp>
        <p:nvGrpSpPr>
          <p:cNvPr id="972" name="Group 9"/>
          <p:cNvGrpSpPr/>
          <p:nvPr/>
        </p:nvGrpSpPr>
        <p:grpSpPr>
          <a:xfrm>
            <a:off x="4434841" y="4457702"/>
            <a:ext cx="2503858" cy="401940"/>
            <a:chOff x="0" y="0"/>
            <a:chExt cx="6676952" cy="1071837"/>
          </a:xfrm>
        </p:grpSpPr>
        <p:sp>
          <p:nvSpPr>
            <p:cNvPr id="970" name="Text Box 10"/>
            <p:cNvSpPr txBox="1"/>
            <p:nvPr/>
          </p:nvSpPr>
          <p:spPr>
            <a:xfrm>
              <a:off x="0" y="25400"/>
              <a:ext cx="4732918" cy="1046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/>
            <a:p>
              <a:pPr defTabSz="342900">
                <a:defRPr sz="5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2100"/>
                <a:t>R</a:t>
              </a:r>
              <a:r>
                <a:rPr sz="2100">
                  <a:latin typeface="Symbol"/>
                  <a:ea typeface="Symbol"/>
                  <a:cs typeface="Symbol"/>
                  <a:sym typeface="Symbol"/>
                </a:rPr>
                <a:t>¯</a:t>
              </a:r>
              <a:r>
                <a:rPr sz="2100"/>
                <a:t> = Vazokons</a:t>
              </a:r>
            </a:p>
          </p:txBody>
        </p:sp>
        <p:sp>
          <p:nvSpPr>
            <p:cNvPr id="971" name="Text Box 11"/>
            <p:cNvSpPr txBox="1"/>
            <p:nvPr/>
          </p:nvSpPr>
          <p:spPr>
            <a:xfrm>
              <a:off x="4692649" y="0"/>
              <a:ext cx="1984303" cy="1046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56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2100"/>
                <a:t>= DG </a:t>
              </a:r>
            </a:p>
          </p:txBody>
        </p:sp>
      </p:grpSp>
      <p:grpSp>
        <p:nvGrpSpPr>
          <p:cNvPr id="977" name="Group 13"/>
          <p:cNvGrpSpPr/>
          <p:nvPr/>
        </p:nvGrpSpPr>
        <p:grpSpPr>
          <a:xfrm>
            <a:off x="2008584" y="2205038"/>
            <a:ext cx="2166938" cy="1543050"/>
            <a:chOff x="1306075" y="0"/>
            <a:chExt cx="5778500" cy="4114800"/>
          </a:xfrm>
        </p:grpSpPr>
        <p:sp>
          <p:nvSpPr>
            <p:cNvPr id="973" name="AutoShape 14"/>
            <p:cNvSpPr/>
            <p:nvPr/>
          </p:nvSpPr>
          <p:spPr>
            <a:xfrm>
              <a:off x="3426976" y="609600"/>
              <a:ext cx="2895601" cy="2895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6480" y="4320"/>
                  </a:lnTo>
                  <a:lnTo>
                    <a:pt x="8640" y="4320"/>
                  </a:lnTo>
                  <a:lnTo>
                    <a:pt x="8640" y="8640"/>
                  </a:lnTo>
                  <a:lnTo>
                    <a:pt x="4320" y="8640"/>
                  </a:lnTo>
                  <a:lnTo>
                    <a:pt x="4320" y="6480"/>
                  </a:lnTo>
                  <a:lnTo>
                    <a:pt x="0" y="10800"/>
                  </a:lnTo>
                  <a:lnTo>
                    <a:pt x="4320" y="15120"/>
                  </a:lnTo>
                  <a:lnTo>
                    <a:pt x="4320" y="12960"/>
                  </a:lnTo>
                  <a:lnTo>
                    <a:pt x="8640" y="12960"/>
                  </a:lnTo>
                  <a:lnTo>
                    <a:pt x="8640" y="17280"/>
                  </a:lnTo>
                  <a:lnTo>
                    <a:pt x="6480" y="17280"/>
                  </a:lnTo>
                  <a:lnTo>
                    <a:pt x="10800" y="21600"/>
                  </a:lnTo>
                  <a:lnTo>
                    <a:pt x="15120" y="17280"/>
                  </a:lnTo>
                  <a:lnTo>
                    <a:pt x="12960" y="17280"/>
                  </a:lnTo>
                  <a:lnTo>
                    <a:pt x="12960" y="12960"/>
                  </a:lnTo>
                  <a:lnTo>
                    <a:pt x="17280" y="12960"/>
                  </a:lnTo>
                  <a:lnTo>
                    <a:pt x="17280" y="15120"/>
                  </a:lnTo>
                  <a:lnTo>
                    <a:pt x="21600" y="10800"/>
                  </a:lnTo>
                  <a:lnTo>
                    <a:pt x="17280" y="6480"/>
                  </a:lnTo>
                  <a:lnTo>
                    <a:pt x="17280" y="8640"/>
                  </a:lnTo>
                  <a:lnTo>
                    <a:pt x="12960" y="8640"/>
                  </a:lnTo>
                  <a:lnTo>
                    <a:pt x="12960" y="4320"/>
                  </a:lnTo>
                  <a:lnTo>
                    <a:pt x="15120" y="4320"/>
                  </a:lnTo>
                  <a:close/>
                </a:path>
              </a:pathLst>
            </a:custGeom>
            <a:solidFill>
              <a:srgbClr val="FF3300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974" name="Text Box 15"/>
            <p:cNvSpPr/>
            <p:nvPr/>
          </p:nvSpPr>
          <p:spPr>
            <a:xfrm>
              <a:off x="1306075" y="2590800"/>
              <a:ext cx="1270001" cy="127000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/>
            <a:p>
              <a:pPr algn="ctr" defTabSz="342900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675"/>
                <a:t>Başlangıç</a:t>
              </a:r>
            </a:p>
            <a:p>
              <a:pPr algn="ctr" defTabSz="342900"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675"/>
                <a:t>etkisi</a:t>
              </a:r>
            </a:p>
          </p:txBody>
        </p:sp>
        <p:sp>
          <p:nvSpPr>
            <p:cNvPr id="975" name="Line 16"/>
            <p:cNvSpPr/>
            <p:nvPr/>
          </p:nvSpPr>
          <p:spPr>
            <a:xfrm flipV="1">
              <a:off x="1894960" y="2133599"/>
              <a:ext cx="2903617" cy="61128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headEnd type="diamond" w="med" len="med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976" name="AutoShape 17"/>
            <p:cNvSpPr/>
            <p:nvPr/>
          </p:nvSpPr>
          <p:spPr>
            <a:xfrm>
              <a:off x="2664976" y="0"/>
              <a:ext cx="4419601" cy="411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220" y="10800"/>
                  </a:moveTo>
                  <a:cubicBezTo>
                    <a:pt x="3220" y="14986"/>
                    <a:pt x="6614" y="18380"/>
                    <a:pt x="10800" y="18380"/>
                  </a:cubicBezTo>
                  <a:cubicBezTo>
                    <a:pt x="14986" y="18380"/>
                    <a:pt x="18380" y="14986"/>
                    <a:pt x="18380" y="10800"/>
                  </a:cubicBezTo>
                  <a:cubicBezTo>
                    <a:pt x="18380" y="6614"/>
                    <a:pt x="14986" y="3220"/>
                    <a:pt x="10800" y="3220"/>
                  </a:cubicBezTo>
                  <a:cubicBezTo>
                    <a:pt x="6614" y="3220"/>
                    <a:pt x="3220" y="6614"/>
                    <a:pt x="3220" y="10800"/>
                  </a:cubicBezTo>
                  <a:close/>
                </a:path>
              </a:pathLst>
            </a:custGeom>
            <a:blipFill rotWithShape="1">
              <a:blip r:embed="rId3"/>
              <a:srcRect/>
              <a:tile tx="0" ty="0" sx="100000" sy="100000" flip="none" algn="tl"/>
            </a:blipFill>
            <a:ln w="2540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</p:grpSp>
      <p:sp>
        <p:nvSpPr>
          <p:cNvPr id="978" name="AutoShape 18"/>
          <p:cNvSpPr/>
          <p:nvPr/>
        </p:nvSpPr>
        <p:spPr>
          <a:xfrm>
            <a:off x="2800350" y="4514850"/>
            <a:ext cx="1085850" cy="97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637" y="10800"/>
                </a:moveTo>
                <a:cubicBezTo>
                  <a:pt x="5637" y="13651"/>
                  <a:pt x="7949" y="15963"/>
                  <a:pt x="10800" y="15963"/>
                </a:cubicBezTo>
                <a:cubicBezTo>
                  <a:pt x="13651" y="15963"/>
                  <a:pt x="15963" y="13651"/>
                  <a:pt x="15963" y="10800"/>
                </a:cubicBezTo>
                <a:cubicBezTo>
                  <a:pt x="15963" y="7949"/>
                  <a:pt x="13651" y="5637"/>
                  <a:pt x="10800" y="5637"/>
                </a:cubicBezTo>
                <a:cubicBezTo>
                  <a:pt x="7949" y="5637"/>
                  <a:pt x="5637" y="7949"/>
                  <a:pt x="5637" y="10800"/>
                </a:cubicBezTo>
                <a:close/>
              </a:path>
            </a:pathLst>
          </a:custGeom>
          <a:blipFill>
            <a:blip r:embed="rId3"/>
          </a:blipFill>
          <a:ln w="25400" cap="sq">
            <a:solidFill>
              <a:srgbClr val="FFFFFF"/>
            </a:solidFill>
            <a:miter/>
          </a:ln>
        </p:spPr>
        <p:txBody>
          <a:bodyPr lIns="34289" tIns="34289" rIns="34289" bIns="34289" anchor="ctr"/>
          <a:lstStyle/>
          <a:p>
            <a:pPr defTabSz="3429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979" name="Rectangle 19"/>
          <p:cNvSpPr txBox="1">
            <a:spLocks noGrp="1"/>
          </p:cNvSpPr>
          <p:nvPr>
            <p:ph type="title"/>
          </p:nvPr>
        </p:nvSpPr>
        <p:spPr>
          <a:xfrm>
            <a:off x="1485900" y="1063229"/>
            <a:ext cx="6172200" cy="857251"/>
          </a:xfrm>
          <a:prstGeom prst="rect">
            <a:avLst/>
          </a:prstGeom>
        </p:spPr>
        <p:txBody>
          <a:bodyPr/>
          <a:lstStyle/>
          <a:p>
            <a:r>
              <a:t>Vasküler </a:t>
            </a:r>
            <a:r>
              <a:rPr i="1"/>
              <a:t>“Remodeling”</a:t>
            </a:r>
          </a:p>
        </p:txBody>
      </p:sp>
      <p:pic>
        <p:nvPicPr>
          <p:cNvPr id="19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20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402247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" grpId="0" animBg="1" advAuto="0"/>
      <p:bldP spid="966" grpId="0" animBg="1" advAuto="0"/>
      <p:bldP spid="967" grpId="0" animBg="1" advAuto="0"/>
      <p:bldP spid="968" grpId="0" animBg="1" advAuto="0"/>
      <p:bldP spid="969" grpId="0" animBg="1" advAuto="0"/>
      <p:bldP spid="972" grpId="0" animBg="1" advAuto="0"/>
      <p:bldP spid="977" grpId="0" animBg="1" advAuto="0"/>
      <p:bldP spid="978" grpId="0" animBg="1" advAuto="0"/>
      <p:bldP spid="979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Text Box 2"/>
          <p:cNvSpPr txBox="1"/>
          <p:nvPr/>
        </p:nvSpPr>
        <p:spPr>
          <a:xfrm>
            <a:off x="1920240" y="2114550"/>
            <a:ext cx="6618642" cy="52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34290" bIns="34290">
            <a:spAutoFit/>
          </a:bodyPr>
          <a:lstStyle/>
          <a:p>
            <a:pPr defTabSz="342900">
              <a:lnSpc>
                <a:spcPct val="80000"/>
              </a:lnSpc>
              <a:defRPr sz="5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 dirty="0" err="1"/>
              <a:t>Hedef</a:t>
            </a:r>
            <a:r>
              <a:rPr sz="3600" dirty="0"/>
              <a:t>  </a:t>
            </a:r>
            <a:r>
              <a:rPr sz="2800" dirty="0"/>
              <a:t> - Media/</a:t>
            </a:r>
            <a:r>
              <a:rPr sz="2800" dirty="0" err="1"/>
              <a:t>lümen</a:t>
            </a:r>
            <a:r>
              <a:rPr sz="2800" dirty="0"/>
              <a:t> </a:t>
            </a:r>
            <a:r>
              <a:rPr sz="2800" dirty="0" err="1"/>
              <a:t>oranını</a:t>
            </a:r>
            <a:r>
              <a:rPr sz="2800" dirty="0"/>
              <a:t> </a:t>
            </a:r>
            <a:r>
              <a:rPr sz="2800" dirty="0" err="1"/>
              <a:t>artırmak</a:t>
            </a:r>
            <a:endParaRPr sz="2800" dirty="0"/>
          </a:p>
          <a:p>
            <a:pPr defTabSz="342900">
              <a:lnSpc>
                <a:spcPct val="8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00" dirty="0"/>
              <a:t>	   - </a:t>
            </a:r>
            <a:r>
              <a:rPr sz="100" dirty="0" err="1"/>
              <a:t>Duvarı</a:t>
            </a:r>
            <a:r>
              <a:rPr sz="100" dirty="0"/>
              <a:t> </a:t>
            </a:r>
            <a:r>
              <a:rPr sz="100" dirty="0" err="1"/>
              <a:t>gerilime</a:t>
            </a:r>
            <a:r>
              <a:rPr sz="100" dirty="0"/>
              <a:t> </a:t>
            </a:r>
            <a:r>
              <a:rPr sz="100" dirty="0" err="1"/>
              <a:t>karşı</a:t>
            </a:r>
            <a:r>
              <a:rPr sz="100" dirty="0"/>
              <a:t> </a:t>
            </a:r>
            <a:r>
              <a:rPr sz="100" dirty="0" err="1"/>
              <a:t>dirençli</a:t>
            </a:r>
            <a:r>
              <a:rPr sz="100" dirty="0"/>
              <a:t> </a:t>
            </a:r>
            <a:r>
              <a:rPr sz="100" dirty="0" err="1"/>
              <a:t>kılmak</a:t>
            </a:r>
            <a:endParaRPr sz="100" dirty="0"/>
          </a:p>
        </p:txBody>
      </p:sp>
      <p:sp>
        <p:nvSpPr>
          <p:cNvPr id="984" name="AutoShape 3"/>
          <p:cNvSpPr/>
          <p:nvPr/>
        </p:nvSpPr>
        <p:spPr>
          <a:xfrm>
            <a:off x="1485900" y="2686050"/>
            <a:ext cx="1657350" cy="1543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220" y="10800"/>
                </a:moveTo>
                <a:cubicBezTo>
                  <a:pt x="3220" y="14986"/>
                  <a:pt x="6614" y="18380"/>
                  <a:pt x="10800" y="18380"/>
                </a:cubicBezTo>
                <a:cubicBezTo>
                  <a:pt x="14986" y="18380"/>
                  <a:pt x="18380" y="14986"/>
                  <a:pt x="18380" y="10800"/>
                </a:cubicBezTo>
                <a:cubicBezTo>
                  <a:pt x="18380" y="6614"/>
                  <a:pt x="14986" y="3220"/>
                  <a:pt x="10800" y="3220"/>
                </a:cubicBezTo>
                <a:cubicBezTo>
                  <a:pt x="6614" y="3220"/>
                  <a:pt x="3220" y="6614"/>
                  <a:pt x="3220" y="10800"/>
                </a:cubicBezTo>
                <a:close/>
              </a:path>
            </a:pathLst>
          </a:custGeom>
          <a:blipFill>
            <a:blip r:embed="rId2"/>
          </a:blipFill>
          <a:ln w="25400" cap="sq">
            <a:solidFill>
              <a:srgbClr val="FFFFFF"/>
            </a:solidFill>
            <a:miter/>
          </a:ln>
        </p:spPr>
        <p:txBody>
          <a:bodyPr lIns="34289" tIns="34289" rIns="34289" bIns="34289" anchor="ctr"/>
          <a:lstStyle/>
          <a:p>
            <a:pPr defTabSz="3429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grpSp>
        <p:nvGrpSpPr>
          <p:cNvPr id="987" name="Group 4"/>
          <p:cNvGrpSpPr/>
          <p:nvPr/>
        </p:nvGrpSpPr>
        <p:grpSpPr>
          <a:xfrm>
            <a:off x="1600200" y="4286250"/>
            <a:ext cx="4743450" cy="1657350"/>
            <a:chOff x="0" y="0"/>
            <a:chExt cx="12649200" cy="4419599"/>
          </a:xfrm>
        </p:grpSpPr>
        <p:sp>
          <p:nvSpPr>
            <p:cNvPr id="985" name="Line 5"/>
            <p:cNvSpPr/>
            <p:nvPr/>
          </p:nvSpPr>
          <p:spPr>
            <a:xfrm>
              <a:off x="152399" y="0"/>
              <a:ext cx="12192002" cy="609600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986" name="Line 6"/>
            <p:cNvSpPr/>
            <p:nvPr/>
          </p:nvSpPr>
          <p:spPr>
            <a:xfrm flipV="1">
              <a:off x="-1" y="3962399"/>
              <a:ext cx="12649202" cy="457202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</p:grpSp>
      <p:sp>
        <p:nvSpPr>
          <p:cNvPr id="988" name="AutoShape 7"/>
          <p:cNvSpPr/>
          <p:nvPr/>
        </p:nvSpPr>
        <p:spPr>
          <a:xfrm>
            <a:off x="1485900" y="4343400"/>
            <a:ext cx="1657350" cy="1543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220" y="10800"/>
                </a:moveTo>
                <a:cubicBezTo>
                  <a:pt x="3220" y="14986"/>
                  <a:pt x="6614" y="18380"/>
                  <a:pt x="10800" y="18380"/>
                </a:cubicBezTo>
                <a:cubicBezTo>
                  <a:pt x="14986" y="18380"/>
                  <a:pt x="18380" y="14986"/>
                  <a:pt x="18380" y="10800"/>
                </a:cubicBezTo>
                <a:cubicBezTo>
                  <a:pt x="18380" y="6614"/>
                  <a:pt x="14986" y="3220"/>
                  <a:pt x="10800" y="3220"/>
                </a:cubicBezTo>
                <a:cubicBezTo>
                  <a:pt x="6614" y="3220"/>
                  <a:pt x="3220" y="6614"/>
                  <a:pt x="3220" y="10800"/>
                </a:cubicBezTo>
                <a:close/>
              </a:path>
            </a:pathLst>
          </a:custGeom>
          <a:blipFill>
            <a:blip r:embed="rId2"/>
          </a:blipFill>
          <a:ln w="25400" cap="sq">
            <a:solidFill>
              <a:srgbClr val="FFFFFF"/>
            </a:solidFill>
            <a:miter/>
          </a:ln>
        </p:spPr>
        <p:txBody>
          <a:bodyPr lIns="34289" tIns="34289" rIns="34289" bIns="34289" anchor="ctr"/>
          <a:lstStyle/>
          <a:p>
            <a:pPr defTabSz="3429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grpSp>
        <p:nvGrpSpPr>
          <p:cNvPr id="994" name="Group 8"/>
          <p:cNvGrpSpPr/>
          <p:nvPr/>
        </p:nvGrpSpPr>
        <p:grpSpPr>
          <a:xfrm>
            <a:off x="3314700" y="4514850"/>
            <a:ext cx="2800350" cy="1257301"/>
            <a:chOff x="0" y="0"/>
            <a:chExt cx="7467599" cy="3352800"/>
          </a:xfrm>
        </p:grpSpPr>
        <p:grpSp>
          <p:nvGrpSpPr>
            <p:cNvPr id="992" name="AutoShape 9"/>
            <p:cNvGrpSpPr/>
            <p:nvPr/>
          </p:nvGrpSpPr>
          <p:grpSpPr>
            <a:xfrm>
              <a:off x="0" y="1219200"/>
              <a:ext cx="3352801" cy="762001"/>
              <a:chOff x="0" y="0"/>
              <a:chExt cx="3352800" cy="762000"/>
            </a:xfrm>
          </p:grpSpPr>
          <p:sp>
            <p:nvSpPr>
              <p:cNvPr id="989" name="Shape"/>
              <p:cNvSpPr/>
              <p:nvPr/>
            </p:nvSpPr>
            <p:spPr>
              <a:xfrm>
                <a:off x="523875" y="0"/>
                <a:ext cx="2828926" cy="762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200" y="0"/>
                    </a:moveTo>
                    <a:lnTo>
                      <a:pt x="15200" y="5400"/>
                    </a:lnTo>
                    <a:lnTo>
                      <a:pt x="0" y="5400"/>
                    </a:lnTo>
                    <a:lnTo>
                      <a:pt x="0" y="16200"/>
                    </a:lnTo>
                    <a:lnTo>
                      <a:pt x="15200" y="16200"/>
                    </a:lnTo>
                    <a:lnTo>
                      <a:pt x="15200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342900">
                  <a:defRPr sz="3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350"/>
              </a:p>
            </p:txBody>
          </p:sp>
          <p:sp>
            <p:nvSpPr>
              <p:cNvPr id="990" name="Rectangle"/>
              <p:cNvSpPr/>
              <p:nvPr/>
            </p:nvSpPr>
            <p:spPr>
              <a:xfrm>
                <a:off x="209549" y="190500"/>
                <a:ext cx="209551" cy="381001"/>
              </a:xfrm>
              <a:prstGeom prst="rect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342900">
                  <a:defRPr sz="3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350"/>
              </a:p>
            </p:txBody>
          </p:sp>
          <p:sp>
            <p:nvSpPr>
              <p:cNvPr id="991" name="Rectangle"/>
              <p:cNvSpPr/>
              <p:nvPr/>
            </p:nvSpPr>
            <p:spPr>
              <a:xfrm>
                <a:off x="-1" y="190500"/>
                <a:ext cx="104776" cy="381001"/>
              </a:xfrm>
              <a:prstGeom prst="rect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342900">
                  <a:defRPr sz="3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350"/>
              </a:p>
            </p:txBody>
          </p:sp>
        </p:grpSp>
        <p:sp>
          <p:nvSpPr>
            <p:cNvPr id="993" name="AutoShape 10"/>
            <p:cNvSpPr/>
            <p:nvPr/>
          </p:nvSpPr>
          <p:spPr>
            <a:xfrm>
              <a:off x="3962400" y="-1"/>
              <a:ext cx="3505200" cy="3352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220" y="10800"/>
                  </a:moveTo>
                  <a:cubicBezTo>
                    <a:pt x="3220" y="14986"/>
                    <a:pt x="6614" y="18380"/>
                    <a:pt x="10800" y="18380"/>
                  </a:cubicBezTo>
                  <a:cubicBezTo>
                    <a:pt x="14986" y="18380"/>
                    <a:pt x="18380" y="14986"/>
                    <a:pt x="18380" y="10800"/>
                  </a:cubicBezTo>
                  <a:cubicBezTo>
                    <a:pt x="18380" y="6614"/>
                    <a:pt x="14986" y="3220"/>
                    <a:pt x="10800" y="3220"/>
                  </a:cubicBezTo>
                  <a:cubicBezTo>
                    <a:pt x="6614" y="3220"/>
                    <a:pt x="3220" y="6614"/>
                    <a:pt x="3220" y="10800"/>
                  </a:cubicBezTo>
                  <a:close/>
                </a:path>
              </a:pathLst>
            </a:custGeom>
            <a:blipFill rotWithShape="1">
              <a:blip r:embed="rId2"/>
              <a:srcRect/>
              <a:tile tx="0" ty="0" sx="100000" sy="100000" flip="none" algn="tl"/>
            </a:blipFill>
            <a:ln w="2540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</p:grpSp>
      <p:grpSp>
        <p:nvGrpSpPr>
          <p:cNvPr id="1000" name="Group 11"/>
          <p:cNvGrpSpPr/>
          <p:nvPr/>
        </p:nvGrpSpPr>
        <p:grpSpPr>
          <a:xfrm>
            <a:off x="3257550" y="2686050"/>
            <a:ext cx="3028950" cy="1600200"/>
            <a:chOff x="0" y="0"/>
            <a:chExt cx="8077199" cy="4267200"/>
          </a:xfrm>
        </p:grpSpPr>
        <p:sp>
          <p:nvSpPr>
            <p:cNvPr id="995" name="AutoShape 12"/>
            <p:cNvSpPr/>
            <p:nvPr/>
          </p:nvSpPr>
          <p:spPr>
            <a:xfrm>
              <a:off x="3657600" y="0"/>
              <a:ext cx="4419600" cy="42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586" y="10800"/>
                  </a:moveTo>
                  <a:cubicBezTo>
                    <a:pt x="5586" y="13680"/>
                    <a:pt x="7920" y="16014"/>
                    <a:pt x="10800" y="16014"/>
                  </a:cubicBezTo>
                  <a:cubicBezTo>
                    <a:pt x="13680" y="16014"/>
                    <a:pt x="16014" y="13680"/>
                    <a:pt x="16014" y="10800"/>
                  </a:cubicBezTo>
                  <a:cubicBezTo>
                    <a:pt x="16014" y="7920"/>
                    <a:pt x="13680" y="5586"/>
                    <a:pt x="10800" y="5586"/>
                  </a:cubicBezTo>
                  <a:cubicBezTo>
                    <a:pt x="7920" y="5586"/>
                    <a:pt x="5586" y="7920"/>
                    <a:pt x="5586" y="10800"/>
                  </a:cubicBezTo>
                  <a:close/>
                </a:path>
              </a:pathLst>
            </a:custGeom>
            <a:blipFill rotWithShape="1">
              <a:blip r:embed="rId3"/>
              <a:srcRect/>
              <a:tile tx="0" ty="0" sx="100000" sy="100000" flip="none" algn="tl"/>
            </a:blipFill>
            <a:ln w="2540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grpSp>
          <p:nvGrpSpPr>
            <p:cNvPr id="999" name="AutoShape 13"/>
            <p:cNvGrpSpPr/>
            <p:nvPr/>
          </p:nvGrpSpPr>
          <p:grpSpPr>
            <a:xfrm>
              <a:off x="0" y="1676400"/>
              <a:ext cx="3352801" cy="762001"/>
              <a:chOff x="0" y="0"/>
              <a:chExt cx="3352800" cy="762000"/>
            </a:xfrm>
          </p:grpSpPr>
          <p:sp>
            <p:nvSpPr>
              <p:cNvPr id="996" name="Shape"/>
              <p:cNvSpPr/>
              <p:nvPr/>
            </p:nvSpPr>
            <p:spPr>
              <a:xfrm>
                <a:off x="523875" y="0"/>
                <a:ext cx="2828926" cy="762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200" y="0"/>
                    </a:moveTo>
                    <a:lnTo>
                      <a:pt x="15200" y="5400"/>
                    </a:lnTo>
                    <a:lnTo>
                      <a:pt x="0" y="5400"/>
                    </a:lnTo>
                    <a:lnTo>
                      <a:pt x="0" y="16200"/>
                    </a:lnTo>
                    <a:lnTo>
                      <a:pt x="15200" y="16200"/>
                    </a:lnTo>
                    <a:lnTo>
                      <a:pt x="15200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342900">
                  <a:defRPr sz="3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350"/>
              </a:p>
            </p:txBody>
          </p:sp>
          <p:sp>
            <p:nvSpPr>
              <p:cNvPr id="997" name="Rectangle"/>
              <p:cNvSpPr/>
              <p:nvPr/>
            </p:nvSpPr>
            <p:spPr>
              <a:xfrm>
                <a:off x="209549" y="190500"/>
                <a:ext cx="209551" cy="381001"/>
              </a:xfrm>
              <a:prstGeom prst="rect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342900">
                  <a:defRPr sz="3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350"/>
              </a:p>
            </p:txBody>
          </p:sp>
          <p:sp>
            <p:nvSpPr>
              <p:cNvPr id="998" name="Rectangle"/>
              <p:cNvSpPr/>
              <p:nvPr/>
            </p:nvSpPr>
            <p:spPr>
              <a:xfrm>
                <a:off x="-1" y="190500"/>
                <a:ext cx="104776" cy="381001"/>
              </a:xfrm>
              <a:prstGeom prst="rect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342900">
                  <a:defRPr sz="3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350"/>
              </a:p>
            </p:txBody>
          </p:sp>
        </p:grpSp>
      </p:grpSp>
      <p:sp>
        <p:nvSpPr>
          <p:cNvPr id="1001" name="Rectangle 14"/>
          <p:cNvSpPr txBox="1">
            <a:spLocks noGrp="1"/>
          </p:cNvSpPr>
          <p:nvPr>
            <p:ph type="title"/>
          </p:nvPr>
        </p:nvSpPr>
        <p:spPr>
          <a:xfrm>
            <a:off x="1032062" y="671026"/>
            <a:ext cx="7537076" cy="85725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7200"/>
            </a:pPr>
            <a:r>
              <a:rPr sz="4800" dirty="0" err="1"/>
              <a:t>Vasküler</a:t>
            </a:r>
            <a:r>
              <a:rPr sz="4800" dirty="0"/>
              <a:t> Remodeling</a:t>
            </a:r>
            <a:br>
              <a:rPr sz="4800" dirty="0"/>
            </a:br>
            <a:r>
              <a:rPr sz="1400" dirty="0" err="1"/>
              <a:t>Kalıcı</a:t>
            </a:r>
            <a:r>
              <a:rPr sz="1400" dirty="0"/>
              <a:t> </a:t>
            </a:r>
            <a:r>
              <a:rPr sz="1400" dirty="0" err="1"/>
              <a:t>Damar</a:t>
            </a:r>
            <a:r>
              <a:rPr sz="1400" dirty="0"/>
              <a:t> </a:t>
            </a:r>
            <a:r>
              <a:rPr sz="1400" dirty="0" err="1"/>
              <a:t>Duvar</a:t>
            </a:r>
            <a:r>
              <a:rPr sz="1400" dirty="0"/>
              <a:t> </a:t>
            </a:r>
            <a:r>
              <a:rPr sz="1400" dirty="0" err="1"/>
              <a:t>Gerilimini</a:t>
            </a:r>
            <a:r>
              <a:rPr sz="1400" dirty="0"/>
              <a:t> </a:t>
            </a:r>
            <a:r>
              <a:rPr sz="1400" dirty="0" err="1"/>
              <a:t>Azaltma</a:t>
            </a:r>
            <a:endParaRPr sz="1400" dirty="0"/>
          </a:p>
        </p:txBody>
      </p:sp>
      <p:sp>
        <p:nvSpPr>
          <p:cNvPr id="1002" name="Text Box 15"/>
          <p:cNvSpPr txBox="1"/>
          <p:nvPr/>
        </p:nvSpPr>
        <p:spPr>
          <a:xfrm>
            <a:off x="5878438" y="2737885"/>
            <a:ext cx="1953885" cy="715581"/>
          </a:xfrm>
          <a:prstGeom prst="rect">
            <a:avLst/>
          </a:prstGeom>
          <a:solidFill>
            <a:srgbClr val="EEB00B"/>
          </a:solidFill>
          <a:ln w="50800">
            <a:solidFill>
              <a:srgbClr val="200B5B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34290" bIns="34290">
            <a:spAutoFit/>
          </a:bodyPr>
          <a:lstStyle/>
          <a:p>
            <a:pPr defTabSz="342900">
              <a:buSzPct val="100000"/>
              <a:buChar char="•"/>
              <a:defRPr>
                <a:solidFill>
                  <a:srgbClr val="200B5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/>
              <a:t>Düz kas hücre </a:t>
            </a:r>
            <a:r>
              <a:rPr sz="1400">
                <a:latin typeface="Symbol"/>
                <a:ea typeface="Symbol"/>
                <a:cs typeface="Symbol"/>
                <a:sym typeface="Symbol"/>
              </a:rPr>
              <a:t>­</a:t>
            </a:r>
          </a:p>
          <a:p>
            <a:pPr defTabSz="342900">
              <a:buSzPct val="100000"/>
              <a:buChar char="•"/>
              <a:defRPr>
                <a:solidFill>
                  <a:srgbClr val="200B5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/>
              <a:t>Düz kas hipertrofisi</a:t>
            </a:r>
          </a:p>
          <a:p>
            <a:pPr defTabSz="342900">
              <a:buSzPct val="100000"/>
              <a:buChar char="•"/>
              <a:defRPr>
                <a:solidFill>
                  <a:srgbClr val="200B5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00"/>
              <a:t>Ekstrasellüler matriks </a:t>
            </a:r>
            <a:r>
              <a:rPr sz="1400">
                <a:latin typeface="Symbol"/>
                <a:ea typeface="Symbol"/>
                <a:cs typeface="Symbol"/>
                <a:sym typeface="Symbol"/>
              </a:rPr>
              <a:t>­</a:t>
            </a:r>
          </a:p>
        </p:txBody>
      </p:sp>
      <p:grpSp>
        <p:nvGrpSpPr>
          <p:cNvPr id="1007" name="Group 16"/>
          <p:cNvGrpSpPr/>
          <p:nvPr/>
        </p:nvGrpSpPr>
        <p:grpSpPr>
          <a:xfrm>
            <a:off x="5786437" y="4572001"/>
            <a:ext cx="925117" cy="1572816"/>
            <a:chOff x="0" y="0"/>
            <a:chExt cx="2298700" cy="4194175"/>
          </a:xfrm>
        </p:grpSpPr>
        <p:sp>
          <p:nvSpPr>
            <p:cNvPr id="1003" name="Text Box 17"/>
            <p:cNvSpPr/>
            <p:nvPr/>
          </p:nvSpPr>
          <p:spPr>
            <a:xfrm>
              <a:off x="1028700" y="0"/>
              <a:ext cx="1270001" cy="1270000"/>
            </a:xfrm>
            <a:prstGeom prst="line">
              <a:avLst/>
            </a:prstGeom>
            <a:solidFill>
              <a:srgbClr val="EEB00B"/>
            </a:solidFill>
            <a:ln w="50800" cap="flat">
              <a:solidFill>
                <a:srgbClr val="200B5B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/>
            <a:p>
              <a:pPr marL="342900" indent="-342900" defTabSz="342900">
                <a:buSzPct val="100000"/>
                <a:buChar char="•"/>
                <a:defRPr>
                  <a:solidFill>
                    <a:srgbClr val="200B5B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2000" dirty="0" err="1"/>
                <a:t>Büyüme</a:t>
              </a:r>
              <a:endParaRPr sz="2000" dirty="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 defTabSz="342900">
                <a:buSzPct val="100000"/>
                <a:buChar char="•"/>
                <a:defRPr>
                  <a:solidFill>
                    <a:srgbClr val="200B5B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2000" dirty="0" err="1"/>
                <a:t>Apoptozis</a:t>
              </a:r>
              <a:endParaRPr sz="2000" dirty="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 defTabSz="342900">
                <a:buSzPct val="100000"/>
                <a:buChar char="•"/>
                <a:defRPr>
                  <a:solidFill>
                    <a:srgbClr val="200B5B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2000" dirty="0" err="1"/>
                <a:t>Fibrozis</a:t>
              </a:r>
              <a:endParaRPr sz="2000" dirty="0">
                <a:latin typeface="Arial"/>
                <a:ea typeface="Arial"/>
                <a:cs typeface="Arial"/>
                <a:sym typeface="Arial"/>
              </a:endParaRPr>
            </a:p>
            <a:p>
              <a:pPr marL="342900" indent="-342900" defTabSz="342900">
                <a:buSzPct val="100000"/>
                <a:buChar char="•"/>
                <a:defRPr>
                  <a:solidFill>
                    <a:srgbClr val="200B5B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2000" dirty="0" err="1"/>
                <a:t>İnflamasyon</a:t>
              </a:r>
              <a:endParaRPr sz="2000" dirty="0"/>
            </a:p>
          </p:txBody>
        </p:sp>
        <p:grpSp>
          <p:nvGrpSpPr>
            <p:cNvPr id="1006" name="Group 18"/>
            <p:cNvGrpSpPr/>
            <p:nvPr/>
          </p:nvGrpSpPr>
          <p:grpSpPr>
            <a:xfrm>
              <a:off x="-1" y="2314575"/>
              <a:ext cx="1513842" cy="1879601"/>
              <a:chOff x="0" y="0"/>
              <a:chExt cx="1513840" cy="1879600"/>
            </a:xfrm>
          </p:grpSpPr>
          <p:sp>
            <p:nvSpPr>
              <p:cNvPr id="1004" name="Text Box 19"/>
              <p:cNvSpPr/>
              <p:nvPr/>
            </p:nvSpPr>
            <p:spPr>
              <a:xfrm>
                <a:off x="243840" y="60960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4290" tIns="34290" rIns="34290" bIns="34290" numCol="1" anchor="t">
                <a:spAutoFit/>
              </a:bodyPr>
              <a:lstStyle>
                <a:lvl1pPr defTabSz="914400">
                  <a:lnSpc>
                    <a:spcPct val="100000"/>
                  </a:lnSpc>
                  <a:spcBef>
                    <a:spcPts val="0"/>
                  </a:spcBef>
                  <a:defRPr sz="5600" i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2100"/>
                  <a:t>h</a:t>
                </a:r>
              </a:p>
            </p:txBody>
          </p:sp>
          <p:sp>
            <p:nvSpPr>
              <p:cNvPr id="1005" name="Line 20"/>
              <p:cNvSpPr/>
              <p:nvPr/>
            </p:nvSpPr>
            <p:spPr>
              <a:xfrm>
                <a:off x="-1" y="-1"/>
                <a:ext cx="457202" cy="45720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square" lIns="34289" tIns="34289" rIns="34289" bIns="34289" numCol="1" anchor="t">
                <a:noAutofit/>
              </a:bodyPr>
              <a:lstStyle/>
              <a:p>
                <a:pPr defTabSz="342900">
                  <a:defRPr sz="36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350"/>
              </a:p>
            </p:txBody>
          </p:sp>
        </p:grpSp>
      </p:grpSp>
      <p:sp>
        <p:nvSpPr>
          <p:cNvPr id="1008" name="Text Box 21"/>
          <p:cNvSpPr txBox="1"/>
          <p:nvPr/>
        </p:nvSpPr>
        <p:spPr>
          <a:xfrm>
            <a:off x="3006090" y="3829050"/>
            <a:ext cx="319318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34290" bIns="34290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5600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100"/>
              <a:t>h</a:t>
            </a:r>
          </a:p>
        </p:txBody>
      </p:sp>
      <p:sp>
        <p:nvSpPr>
          <p:cNvPr id="1009" name="Line 22"/>
          <p:cNvSpPr/>
          <p:nvPr/>
        </p:nvSpPr>
        <p:spPr>
          <a:xfrm>
            <a:off x="2800350" y="3714750"/>
            <a:ext cx="171451" cy="228600"/>
          </a:xfrm>
          <a:prstGeom prst="line">
            <a:avLst/>
          </a:prstGeom>
          <a:ln w="50800">
            <a:solidFill>
              <a:srgbClr val="000000"/>
            </a:solidFill>
            <a:headEnd type="triangle"/>
            <a:tailEnd type="triangle"/>
          </a:ln>
        </p:spPr>
        <p:txBody>
          <a:bodyPr lIns="34289" tIns="34289" rIns="34289" bIns="34289"/>
          <a:lstStyle/>
          <a:p>
            <a:pPr defTabSz="3429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grpSp>
        <p:nvGrpSpPr>
          <p:cNvPr id="1012" name="Group 23"/>
          <p:cNvGrpSpPr/>
          <p:nvPr/>
        </p:nvGrpSpPr>
        <p:grpSpPr>
          <a:xfrm>
            <a:off x="2228850" y="2971800"/>
            <a:ext cx="571500" cy="514351"/>
            <a:chOff x="0" y="0"/>
            <a:chExt cx="1523999" cy="1371601"/>
          </a:xfrm>
        </p:grpSpPr>
        <p:sp>
          <p:nvSpPr>
            <p:cNvPr id="1010" name="Line 24"/>
            <p:cNvSpPr/>
            <p:nvPr/>
          </p:nvSpPr>
          <p:spPr>
            <a:xfrm flipV="1">
              <a:off x="0" y="457199"/>
              <a:ext cx="1523999" cy="91440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  <a:endParaRPr sz="1350"/>
            </a:p>
          </p:txBody>
        </p:sp>
        <p:sp>
          <p:nvSpPr>
            <p:cNvPr id="1011" name="Text Box 25"/>
            <p:cNvSpPr txBox="1"/>
            <p:nvPr/>
          </p:nvSpPr>
          <p:spPr>
            <a:xfrm>
              <a:off x="56515" y="0"/>
              <a:ext cx="462520" cy="1046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4290" tIns="34290" rIns="34290" bIns="34290" numCol="1" anchor="t">
              <a:sp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5600" i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2100"/>
                <a:t>r</a:t>
              </a:r>
            </a:p>
          </p:txBody>
        </p:sp>
      </p:grpSp>
      <p:pic>
        <p:nvPicPr>
          <p:cNvPr id="32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33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01852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7" grpId="0" animBg="1" advAuto="0"/>
      <p:bldP spid="988" grpId="0" animBg="1" advAuto="0"/>
      <p:bldP spid="994" grpId="0" animBg="1" advAuto="0"/>
      <p:bldP spid="1000" grpId="0" animBg="1" advAuto="0"/>
      <p:bldP spid="1002" grpId="0" animBg="1" advAuto="0"/>
      <p:bldP spid="1007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7383" y="1562293"/>
            <a:ext cx="7526005" cy="50266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6437" y="182274"/>
            <a:ext cx="8229600" cy="1143001"/>
          </a:xfrm>
        </p:spPr>
        <p:txBody>
          <a:bodyPr/>
          <a:lstStyle/>
          <a:p>
            <a:r>
              <a:rPr lang="tr-TR" dirty="0" err="1" smtClean="0"/>
              <a:t>Patofizyoloji</a:t>
            </a:r>
            <a:endParaRPr lang="tr-TR" dirty="0"/>
          </a:p>
        </p:txBody>
      </p:sp>
      <p:pic>
        <p:nvPicPr>
          <p:cNvPr id="4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5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9474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Epidemiyoloj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Epidemiyoloji</a:t>
            </a:r>
          </a:p>
        </p:txBody>
      </p:sp>
      <p:sp>
        <p:nvSpPr>
          <p:cNvPr id="170" name="Genel prevalans %2.6, &lt;40 yaş: %55, 30-50 yaş arasında pik yapıyo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Genel</a:t>
            </a:r>
            <a:r>
              <a:rPr dirty="0"/>
              <a:t> </a:t>
            </a:r>
            <a:r>
              <a:rPr dirty="0" err="1"/>
              <a:t>prevalans</a:t>
            </a:r>
            <a:r>
              <a:rPr dirty="0"/>
              <a:t> %2.6, &lt;40 </a:t>
            </a:r>
            <a:r>
              <a:rPr dirty="0" err="1"/>
              <a:t>yaş</a:t>
            </a:r>
            <a:r>
              <a:rPr dirty="0"/>
              <a:t>: %</a:t>
            </a:r>
            <a:r>
              <a:rPr dirty="0" smtClean="0"/>
              <a:t>55 </a:t>
            </a:r>
            <a:endParaRPr lang="tr-TR" dirty="0" smtClean="0"/>
          </a:p>
          <a:p>
            <a:r>
              <a:rPr lang="tr-TR" dirty="0" smtClean="0"/>
              <a:t>En yüksek genel sıklık: </a:t>
            </a:r>
            <a:r>
              <a:rPr dirty="0" smtClean="0"/>
              <a:t>30-</a:t>
            </a:r>
            <a:r>
              <a:rPr lang="tr-TR" dirty="0" smtClean="0"/>
              <a:t>49</a:t>
            </a:r>
            <a:r>
              <a:rPr dirty="0" smtClean="0"/>
              <a:t> </a:t>
            </a:r>
            <a:r>
              <a:rPr dirty="0" err="1"/>
              <a:t>yaş</a:t>
            </a:r>
            <a:r>
              <a:rPr dirty="0"/>
              <a:t> </a:t>
            </a:r>
            <a:r>
              <a:rPr lang="tr-TR" dirty="0" smtClean="0"/>
              <a:t>arası</a:t>
            </a:r>
          </a:p>
          <a:p>
            <a:r>
              <a:rPr lang="tr-TR" dirty="0" smtClean="0"/>
              <a:t>Yaş ilerledikçe görülme sıklığı azalıyor </a:t>
            </a:r>
          </a:p>
          <a:p>
            <a:pPr lvl="1"/>
            <a:r>
              <a:rPr dirty="0" smtClean="0"/>
              <a:t>50 </a:t>
            </a:r>
            <a:r>
              <a:rPr dirty="0"/>
              <a:t>- 60 </a:t>
            </a:r>
            <a:r>
              <a:rPr dirty="0" err="1" smtClean="0"/>
              <a:t>yaş</a:t>
            </a:r>
            <a:r>
              <a:rPr lang="tr-TR" dirty="0" smtClean="0"/>
              <a:t>ta:</a:t>
            </a:r>
            <a:r>
              <a:rPr dirty="0" smtClean="0"/>
              <a:t> </a:t>
            </a:r>
            <a:r>
              <a:rPr dirty="0"/>
              <a:t>%15, </a:t>
            </a:r>
            <a:r>
              <a:rPr dirty="0" err="1"/>
              <a:t>sonrasında</a:t>
            </a:r>
            <a:r>
              <a:rPr dirty="0"/>
              <a:t> </a:t>
            </a:r>
            <a:r>
              <a:rPr dirty="0" err="1"/>
              <a:t>nerdeyse</a:t>
            </a:r>
            <a:r>
              <a:rPr dirty="0"/>
              <a:t> </a:t>
            </a:r>
            <a:r>
              <a:rPr dirty="0" err="1"/>
              <a:t>hiç</a:t>
            </a:r>
            <a:r>
              <a:rPr dirty="0"/>
              <a:t> </a:t>
            </a:r>
            <a:r>
              <a:rPr dirty="0" smtClean="0"/>
              <a:t>YOK</a:t>
            </a:r>
            <a:endParaRPr lang="tr-TR" dirty="0" smtClean="0"/>
          </a:p>
          <a:p>
            <a:r>
              <a:rPr lang="tr-TR" dirty="0" smtClean="0"/>
              <a:t>&lt;18 yaş: %1.9, </a:t>
            </a:r>
            <a:r>
              <a:rPr lang="tr-TR" dirty="0" err="1" smtClean="0"/>
              <a:t>Hipertansif</a:t>
            </a:r>
            <a:r>
              <a:rPr lang="tr-TR" dirty="0" smtClean="0"/>
              <a:t> çocuklarda: %13.1 (%76 ISH)</a:t>
            </a:r>
            <a:endParaRPr dirty="0"/>
          </a:p>
        </p:txBody>
      </p:sp>
      <p:pic>
        <p:nvPicPr>
          <p:cNvPr id="6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7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3896" y="27378"/>
            <a:ext cx="5749893" cy="6830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5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0156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örüntü" descr="Görüntü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23273"/>
            <a:ext cx="4659444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614" y="1542399"/>
            <a:ext cx="3999000" cy="5315601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55824" y="3960835"/>
            <a:ext cx="3198575" cy="646327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%1.3</a:t>
            </a:r>
            <a:r>
              <a:rPr kumimoji="0" lang="tr-TR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→ %6.5</a:t>
            </a:r>
            <a:endParaRPr kumimoji="0" lang="tr-T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974392" y="4283999"/>
            <a:ext cx="3870338" cy="646327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%7.79</a:t>
            </a:r>
            <a:r>
              <a:rPr kumimoji="0" lang="tr-TR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→ %24.72</a:t>
            </a:r>
            <a:endParaRPr kumimoji="0" lang="tr-T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" name="Epidemiyoloji"/>
          <p:cNvSpPr txBox="1">
            <a:spLocks noGrp="1"/>
          </p:cNvSpPr>
          <p:nvPr>
            <p:ph type="title"/>
          </p:nvPr>
        </p:nvSpPr>
        <p:spPr>
          <a:xfrm>
            <a:off x="2078942" y="145329"/>
            <a:ext cx="4830619" cy="1143001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Epidemiyoloji</a:t>
            </a:r>
            <a:endParaRPr dirty="0"/>
          </a:p>
        </p:txBody>
      </p:sp>
      <p:pic>
        <p:nvPicPr>
          <p:cNvPr id="9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Epidemiyoloji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Brezilya: 9 kat ↗ (%3.9 → 34.1) </a:t>
            </a:r>
          </a:p>
          <a:p>
            <a:r>
              <a:rPr lang="tr-TR" dirty="0" smtClean="0"/>
              <a:t>Güney Kore: 3.4 kat </a:t>
            </a:r>
            <a:r>
              <a:rPr lang="tr-TR" dirty="0"/>
              <a:t>↗ (</a:t>
            </a:r>
            <a:r>
              <a:rPr lang="tr-TR" dirty="0" smtClean="0"/>
              <a:t>%5.2 → 17.9) </a:t>
            </a:r>
            <a:endParaRPr lang="tr-TR" dirty="0"/>
          </a:p>
        </p:txBody>
      </p:sp>
      <p:pic>
        <p:nvPicPr>
          <p:cNvPr id="1026" name="Picture 2" descr="An external file that holds a picture, illustration, etc.&#10;Object name is JCH-22-1192-g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4" y="3048000"/>
            <a:ext cx="6975367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71" y="3048000"/>
            <a:ext cx="8895920" cy="356004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8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6170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Epidemiyoloji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 smtClean="0"/>
              <a:t>Fazla kilo ve </a:t>
            </a:r>
            <a:r>
              <a:rPr lang="tr-TR" dirty="0" err="1" smtClean="0"/>
              <a:t>obezite</a:t>
            </a:r>
            <a:r>
              <a:rPr lang="tr-TR" dirty="0" smtClean="0"/>
              <a:t> ile ilintili, özellikle santral </a:t>
            </a:r>
            <a:r>
              <a:rPr lang="tr-TR" dirty="0" err="1" smtClean="0"/>
              <a:t>obezite</a:t>
            </a:r>
            <a:r>
              <a:rPr lang="tr-TR" dirty="0" smtClean="0"/>
              <a:t>) sıklıkla </a:t>
            </a:r>
            <a:r>
              <a:rPr lang="tr-TR" dirty="0" err="1" smtClean="0"/>
              <a:t>metabolik</a:t>
            </a:r>
            <a:r>
              <a:rPr lang="tr-TR" dirty="0" smtClean="0"/>
              <a:t> sendrom bileşenleri eşlik ediyor</a:t>
            </a:r>
          </a:p>
          <a:p>
            <a:r>
              <a:rPr lang="tr-TR" dirty="0" smtClean="0"/>
              <a:t>Daha yüksek sosyoekonomik koşullar (yüksek gelir ve eğitim) </a:t>
            </a:r>
          </a:p>
          <a:p>
            <a:r>
              <a:rPr lang="tr-TR" dirty="0"/>
              <a:t>Farkındalık </a:t>
            </a:r>
            <a:r>
              <a:rPr lang="tr-TR" dirty="0" smtClean="0"/>
              <a:t>ve tedavi oranları daha düşük (genç ve </a:t>
            </a:r>
            <a:r>
              <a:rPr lang="tr-TR" dirty="0" err="1" smtClean="0"/>
              <a:t>asemptomatik</a:t>
            </a:r>
            <a:r>
              <a:rPr lang="tr-TR" dirty="0" smtClean="0"/>
              <a:t>)</a:t>
            </a:r>
          </a:p>
          <a:p>
            <a:pPr lvl="1"/>
            <a:r>
              <a:rPr lang="tr-TR" dirty="0" smtClean="0"/>
              <a:t>NHANES III: IDH (%46.8), ISH (%58.4), SDH (%67.2)</a:t>
            </a:r>
          </a:p>
          <a:p>
            <a:pPr lvl="1"/>
            <a:r>
              <a:rPr lang="tr-TR" dirty="0" smtClean="0"/>
              <a:t>Nedeni: 2000 yılında tanı, </a:t>
            </a:r>
            <a:r>
              <a:rPr lang="tr-TR" dirty="0" err="1" smtClean="0"/>
              <a:t>evreleme</a:t>
            </a:r>
            <a:r>
              <a:rPr lang="tr-TR" dirty="0" smtClean="0"/>
              <a:t> ve tedavide majör kriter SKB (bilhassa orta ve ileri yaşlarda)</a:t>
            </a:r>
          </a:p>
          <a:p>
            <a:pPr lvl="1"/>
            <a:endParaRPr lang="tr-TR" dirty="0"/>
          </a:p>
          <a:p>
            <a:endParaRPr lang="tr-TR" dirty="0"/>
          </a:p>
        </p:txBody>
      </p:sp>
      <p:pic>
        <p:nvPicPr>
          <p:cNvPr id="4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5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6711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1" y="2244515"/>
            <a:ext cx="5830801" cy="408693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800" y="4377931"/>
            <a:ext cx="4231200" cy="1131667"/>
          </a:xfrm>
          <a:prstGeom prst="rect">
            <a:avLst/>
          </a:prstGeom>
        </p:spPr>
      </p:pic>
      <p:sp>
        <p:nvSpPr>
          <p:cNvPr id="8" name="Unvan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Yeni başlayan IDH </a:t>
            </a:r>
            <a:r>
              <a:rPr lang="tr-TR" dirty="0" err="1" smtClean="0"/>
              <a:t>fenotipi</a:t>
            </a:r>
            <a:r>
              <a:rPr lang="tr-TR" dirty="0" smtClean="0"/>
              <a:t>:</a:t>
            </a:r>
            <a:endParaRPr lang="tr-TR" dirty="0"/>
          </a:p>
        </p:txBody>
      </p:sp>
      <p:sp>
        <p:nvSpPr>
          <p:cNvPr id="9" name="Dikdörtgen 8"/>
          <p:cNvSpPr/>
          <p:nvPr/>
        </p:nvSpPr>
        <p:spPr>
          <a:xfrm>
            <a:off x="816498" y="1417639"/>
            <a:ext cx="799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/>
              <a:t>Normal ya da </a:t>
            </a:r>
            <a:r>
              <a:rPr lang="tr-TR" dirty="0" smtClean="0"/>
              <a:t>yüksek </a:t>
            </a:r>
            <a:r>
              <a:rPr lang="tr-TR" dirty="0" err="1" smtClean="0"/>
              <a:t>normal’den</a:t>
            </a:r>
            <a:r>
              <a:rPr lang="tr-TR" dirty="0" smtClean="0"/>
              <a:t> gelişir (ISH ya da </a:t>
            </a:r>
            <a:r>
              <a:rPr lang="tr-TR" dirty="0" err="1" smtClean="0"/>
              <a:t>SDH’dan</a:t>
            </a:r>
            <a:r>
              <a:rPr lang="tr-TR" dirty="0" smtClean="0"/>
              <a:t> dönüşüm YOK)</a:t>
            </a:r>
          </a:p>
        </p:txBody>
      </p:sp>
      <p:pic>
        <p:nvPicPr>
          <p:cNvPr id="10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11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88604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Epidemiyoloji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IDH’dan</a:t>
            </a:r>
            <a:r>
              <a:rPr lang="tr-TR" dirty="0"/>
              <a:t> SDH gelişme riski: </a:t>
            </a:r>
            <a:r>
              <a:rPr lang="tr-TR" dirty="0" err="1"/>
              <a:t>Normotansife</a:t>
            </a:r>
            <a:r>
              <a:rPr lang="tr-TR" dirty="0"/>
              <a:t> göre 10 yılda 23 </a:t>
            </a:r>
            <a:r>
              <a:rPr lang="tr-TR" dirty="0" smtClean="0"/>
              <a:t>kat</a:t>
            </a:r>
          </a:p>
          <a:p>
            <a:r>
              <a:rPr lang="tr-TR" dirty="0" err="1" smtClean="0"/>
              <a:t>Normotansif</a:t>
            </a:r>
            <a:r>
              <a:rPr lang="tr-TR" dirty="0" smtClean="0"/>
              <a:t> ya da yüksek normallerde IDH gelişim </a:t>
            </a:r>
            <a:r>
              <a:rPr lang="tr-TR" dirty="0" err="1" smtClean="0"/>
              <a:t>prediktörü</a:t>
            </a:r>
            <a:r>
              <a:rPr lang="tr-TR" dirty="0" smtClean="0"/>
              <a:t>: </a:t>
            </a:r>
          </a:p>
          <a:p>
            <a:pPr lvl="1"/>
            <a:r>
              <a:rPr lang="tr-TR" dirty="0" smtClean="0"/>
              <a:t>BMI, </a:t>
            </a:r>
          </a:p>
          <a:p>
            <a:pPr lvl="1"/>
            <a:r>
              <a:rPr lang="tr-TR" dirty="0" smtClean="0"/>
              <a:t>Kolesterol, </a:t>
            </a:r>
          </a:p>
          <a:p>
            <a:pPr lvl="1"/>
            <a:r>
              <a:rPr lang="tr-TR" dirty="0" smtClean="0"/>
              <a:t>Kan şekeri artışı</a:t>
            </a:r>
            <a:endParaRPr lang="tr-TR" dirty="0"/>
          </a:p>
        </p:txBody>
      </p:sp>
      <p:pic>
        <p:nvPicPr>
          <p:cNvPr id="5" name="Picture 2" descr="C:\Users\pc\Desktop\AÜ.png">
            <a:extLst>
              <a:ext uri="{FF2B5EF4-FFF2-40B4-BE49-F238E27FC236}">
                <a16:creationId xmlns:a16="http://schemas.microsoft.com/office/drawing/2014/main" id="{104EFE96-2148-C012-EEA1-A2941B156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04" y="395088"/>
            <a:ext cx="1049506" cy="974951"/>
          </a:xfrm>
          <a:prstGeom prst="rect">
            <a:avLst/>
          </a:prstGeom>
          <a:noFill/>
        </p:spPr>
      </p:pic>
      <p:pic>
        <p:nvPicPr>
          <p:cNvPr id="6" name="Picture 3" descr="C:\Users\pc\Desktop\photo.jpg">
            <a:extLst>
              <a:ext uri="{FF2B5EF4-FFF2-40B4-BE49-F238E27FC236}">
                <a16:creationId xmlns:a16="http://schemas.microsoft.com/office/drawing/2014/main" id="{8126DA47-3691-6CEF-2A31-2AEAEC9A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7175" y="395088"/>
            <a:ext cx="972457" cy="972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29770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3389</TotalTime>
  <Words>651</Words>
  <Application>Microsoft Office PowerPoint</Application>
  <PresentationFormat>Ekran Gösterisi (4:3)</PresentationFormat>
  <Paragraphs>117</Paragraphs>
  <Slides>23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38" baseType="lpstr">
      <vt:lpstr>Arial</vt:lpstr>
      <vt:lpstr>Book Antiqua</vt:lpstr>
      <vt:lpstr>Calibri</vt:lpstr>
      <vt:lpstr>Calibri Light</vt:lpstr>
      <vt:lpstr>Comic Sans MS</vt:lpstr>
      <vt:lpstr>Helvetica</vt:lpstr>
      <vt:lpstr>Lub Dub Bold</vt:lpstr>
      <vt:lpstr>Lub Dub Condensed</vt:lpstr>
      <vt:lpstr>Lub Dub Heavy</vt:lpstr>
      <vt:lpstr>Lub Dub Medium</vt:lpstr>
      <vt:lpstr>Open Sans</vt:lpstr>
      <vt:lpstr>Symbol</vt:lpstr>
      <vt:lpstr>Times New Roman</vt:lpstr>
      <vt:lpstr>Verdana</vt:lpstr>
      <vt:lpstr>Office Theme</vt:lpstr>
      <vt:lpstr>İzole Diyastolik Hipertansiyon</vt:lpstr>
      <vt:lpstr>Tanım</vt:lpstr>
      <vt:lpstr>Epidemiyoloji</vt:lpstr>
      <vt:lpstr>PowerPoint Sunusu</vt:lpstr>
      <vt:lpstr>Epidemiyoloji</vt:lpstr>
      <vt:lpstr>Epidemiyoloji</vt:lpstr>
      <vt:lpstr>Epidemiyoloji</vt:lpstr>
      <vt:lpstr>Yeni başlayan IDH fenotipi:</vt:lpstr>
      <vt:lpstr>Epidemiyoloji</vt:lpstr>
      <vt:lpstr>PowerPoint Sunusu</vt:lpstr>
      <vt:lpstr>PowerPoint Sunusu</vt:lpstr>
      <vt:lpstr>SKB, DKB, NB, MAB</vt:lpstr>
      <vt:lpstr>PowerPoint Sunusu</vt:lpstr>
      <vt:lpstr>PowerPoint Sunusu</vt:lpstr>
      <vt:lpstr>Tedavi</vt:lpstr>
      <vt:lpstr>Kan Basıncı = CO x PVR</vt:lpstr>
      <vt:lpstr>PowerPoint Sunusu</vt:lpstr>
      <vt:lpstr>Kan Basıncı Regülasyonu</vt:lpstr>
      <vt:lpstr>PowerPoint Sunusu</vt:lpstr>
      <vt:lpstr>Duvar Gerilimi</vt:lpstr>
      <vt:lpstr>Vasküler “Remodeling”</vt:lpstr>
      <vt:lpstr>Vasküler Remodeling Kalıcı Damar Duvar Gerilimini Azaltma</vt:lpstr>
      <vt:lpstr>Patofizyoloji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İzole Diyastolik Hipertansiyon</dc:title>
  <cp:lastModifiedBy>Fatih Sinan Ertaş</cp:lastModifiedBy>
  <cp:revision>23</cp:revision>
  <dcterms:modified xsi:type="dcterms:W3CDTF">2022-12-10T04:31:31Z</dcterms:modified>
</cp:coreProperties>
</file>